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49"/>
  </p:handoutMasterIdLst>
  <p:sldIdLst>
    <p:sldId id="256" r:id="rId4"/>
    <p:sldId id="262" r:id="rId5"/>
    <p:sldId id="261" r:id="rId6"/>
    <p:sldId id="304" r:id="rId7"/>
    <p:sldId id="276" r:id="rId8"/>
    <p:sldId id="279" r:id="rId9"/>
    <p:sldId id="275" r:id="rId10"/>
    <p:sldId id="274" r:id="rId11"/>
    <p:sldId id="277" r:id="rId12"/>
    <p:sldId id="278" r:id="rId13"/>
    <p:sldId id="280" r:id="rId14"/>
    <p:sldId id="281" r:id="rId15"/>
    <p:sldId id="282" r:id="rId16"/>
    <p:sldId id="271" r:id="rId17"/>
    <p:sldId id="286" r:id="rId18"/>
    <p:sldId id="287" r:id="rId19"/>
    <p:sldId id="285" r:id="rId20"/>
    <p:sldId id="299" r:id="rId21"/>
    <p:sldId id="290" r:id="rId22"/>
    <p:sldId id="272" r:id="rId23"/>
    <p:sldId id="289" r:id="rId24"/>
    <p:sldId id="291" r:id="rId25"/>
    <p:sldId id="284" r:id="rId26"/>
    <p:sldId id="283" r:id="rId27"/>
    <p:sldId id="292" r:id="rId28"/>
    <p:sldId id="293" r:id="rId29"/>
    <p:sldId id="295" r:id="rId30"/>
    <p:sldId id="343" r:id="rId31"/>
    <p:sldId id="294" r:id="rId32"/>
    <p:sldId id="296" r:id="rId33"/>
    <p:sldId id="297" r:id="rId34"/>
    <p:sldId id="298" r:id="rId35"/>
    <p:sldId id="265" r:id="rId36"/>
    <p:sldId id="301" r:id="rId37"/>
    <p:sldId id="300" r:id="rId38"/>
    <p:sldId id="305" r:id="rId39"/>
    <p:sldId id="266" r:id="rId40"/>
    <p:sldId id="288" r:id="rId41"/>
    <p:sldId id="269" r:id="rId42"/>
    <p:sldId id="268" r:id="rId43"/>
    <p:sldId id="260" r:id="rId44"/>
    <p:sldId id="263" r:id="rId45"/>
    <p:sldId id="257" r:id="rId46"/>
    <p:sldId id="258" r:id="rId47"/>
    <p:sldId id="259" r:id="rId4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AB-4A20-B989-AA7FFAF3B1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AB-4A20-B989-AA7FFAF3B1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AB-4A20-B989-AA7FFAF3B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03B-4028-9886-70CE2B6CBE3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3B-4028-9886-70CE2B6CBE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8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A-B03B-4028-9886-70CE2B6CBE35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C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03B-4028-9886-70CE2B6CB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116-493B-8BC6-E1492E3FF30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16-493B-8BC6-E1492E3FF3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16-493B-8BC6-E1492E3FF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D15-4079-8F97-1C9BE2065EB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D15-4079-8F97-1C9BE2065EB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15-4079-8F97-1C9BE206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05F9-40A8-A41F-1746503D048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5F9-40A8-A41F-1746503D048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F9-40A8-A41F-1746503D0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FF3-44FF-8976-5492FFC1B49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FF3-44FF-8976-5492FFC1B4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F3-44FF-8976-5492FFC1B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0.03675</cdr:x>
      <cdr:y>0.02546</cdr:y>
    </cdr:from>
    <cdr:to>
      <cdr:x>0.34588</cdr:x>
      <cdr:y>0.1663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51024" y="55546"/>
          <a:ext cx="1270372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A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0.33635</cdr:y>
    </cdr:from>
    <cdr:to>
      <cdr:x>0.37174</cdr:x>
      <cdr:y>0.47719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65408" y="733944"/>
          <a:ext cx="1362260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B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0.65708</cdr:y>
    </cdr:from>
    <cdr:to>
      <cdr:x>0.39535</cdr:x>
      <cdr:y>0.79792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65407" y="1433825"/>
          <a:ext cx="1459289" cy="3073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C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C3CDBC2D-C9C0-4D36-A0F9-7EDE3B294276}"/>
              </a:ext>
            </a:extLst>
          </p:cNvPr>
          <p:cNvSpPr/>
          <p:nvPr userDrawn="1"/>
        </p:nvSpPr>
        <p:spPr>
          <a:xfrm>
            <a:off x="3546532" y="605216"/>
            <a:ext cx="7739777" cy="5654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665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5153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740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877AA66-AAFD-429C-B217-380BEF1ADDE2}"/>
              </a:ext>
            </a:extLst>
          </p:cNvPr>
          <p:cNvSpPr/>
          <p:nvPr userDrawn="1"/>
        </p:nvSpPr>
        <p:spPr>
          <a:xfrm>
            <a:off x="3777404" y="3657674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52C85C1-7D9E-4F23-85EA-6A451FF0BEF6}"/>
              </a:ext>
            </a:extLst>
          </p:cNvPr>
          <p:cNvSpPr/>
          <p:nvPr userDrawn="1"/>
        </p:nvSpPr>
        <p:spPr>
          <a:xfrm>
            <a:off x="6351534" y="3647370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E05C1512-E9F1-4355-8FF9-6A6F0DFFCB7B}"/>
              </a:ext>
            </a:extLst>
          </p:cNvPr>
          <p:cNvSpPr/>
          <p:nvPr userDrawn="1"/>
        </p:nvSpPr>
        <p:spPr>
          <a:xfrm>
            <a:off x="8925665" y="3657674"/>
            <a:ext cx="2160000" cy="648000"/>
          </a:xfrm>
          <a:prstGeom prst="rect">
            <a:avLst/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4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90688" y="729342"/>
            <a:ext cx="4982112" cy="49821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35876" y="-42652"/>
            <a:ext cx="5614876" cy="6900652"/>
          </a:xfrm>
          <a:custGeom>
            <a:avLst/>
            <a:gdLst>
              <a:gd name="connsiteX0" fmla="*/ 0 w 4181475"/>
              <a:gd name="connsiteY0" fmla="*/ 0 h 6905625"/>
              <a:gd name="connsiteX1" fmla="*/ 4181475 w 4181475"/>
              <a:gd name="connsiteY1" fmla="*/ 9525 h 6905625"/>
              <a:gd name="connsiteX2" fmla="*/ 1000125 w 4181475"/>
              <a:gd name="connsiteY2" fmla="*/ 6877050 h 6905625"/>
              <a:gd name="connsiteX3" fmla="*/ 38100 w 4181475"/>
              <a:gd name="connsiteY3" fmla="*/ 6905625 h 6905625"/>
              <a:gd name="connsiteX4" fmla="*/ 0 w 4181475"/>
              <a:gd name="connsiteY4" fmla="*/ 0 h 6905625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62025 w 4143375"/>
              <a:gd name="connsiteY2" fmla="*/ 6886623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90694 w 4143375"/>
              <a:gd name="connsiteY2" fmla="*/ 6905770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990694 w 4191156"/>
              <a:gd name="connsiteY2" fmla="*/ 6934538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1028919 w 4191156"/>
              <a:gd name="connsiteY2" fmla="*/ 6924966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213174"/>
              <a:gd name="connsiteY0" fmla="*/ 0 h 6915198"/>
              <a:gd name="connsiteX1" fmla="*/ 4213174 w 4213174"/>
              <a:gd name="connsiteY1" fmla="*/ 7993 h 6915198"/>
              <a:gd name="connsiteX2" fmla="*/ 1028919 w 4213174"/>
              <a:gd name="connsiteY2" fmla="*/ 6896198 h 6915198"/>
              <a:gd name="connsiteX3" fmla="*/ 0 w 4213174"/>
              <a:gd name="connsiteY3" fmla="*/ 6915198 h 6915198"/>
              <a:gd name="connsiteX4" fmla="*/ 125 w 4213174"/>
              <a:gd name="connsiteY4" fmla="*/ 0 h 6915198"/>
              <a:gd name="connsiteX0" fmla="*/ 125 w 4191156"/>
              <a:gd name="connsiteY0" fmla="*/ 0 h 6915198"/>
              <a:gd name="connsiteX1" fmla="*/ 4191156 w 4191156"/>
              <a:gd name="connsiteY1" fmla="*/ 640 h 6915198"/>
              <a:gd name="connsiteX2" fmla="*/ 1028919 w 4191156"/>
              <a:gd name="connsiteY2" fmla="*/ 6896198 h 6915198"/>
              <a:gd name="connsiteX3" fmla="*/ 0 w 4191156"/>
              <a:gd name="connsiteY3" fmla="*/ 6915198 h 6915198"/>
              <a:gd name="connsiteX4" fmla="*/ 125 w 4191156"/>
              <a:gd name="connsiteY4" fmla="*/ 0 h 6915198"/>
              <a:gd name="connsiteX0" fmla="*/ 125 w 4212595"/>
              <a:gd name="connsiteY0" fmla="*/ 0 h 6915198"/>
              <a:gd name="connsiteX1" fmla="*/ 4212595 w 4212595"/>
              <a:gd name="connsiteY1" fmla="*/ 38821 h 6915198"/>
              <a:gd name="connsiteX2" fmla="*/ 1028919 w 4212595"/>
              <a:gd name="connsiteY2" fmla="*/ 6896198 h 6915198"/>
              <a:gd name="connsiteX3" fmla="*/ 0 w 4212595"/>
              <a:gd name="connsiteY3" fmla="*/ 6915198 h 6915198"/>
              <a:gd name="connsiteX4" fmla="*/ 125 w 4212595"/>
              <a:gd name="connsiteY4" fmla="*/ 0 h 6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595" h="6915198">
                <a:moveTo>
                  <a:pt x="125" y="0"/>
                </a:moveTo>
                <a:lnTo>
                  <a:pt x="4212595" y="38821"/>
                </a:lnTo>
                <a:lnTo>
                  <a:pt x="1028919" y="6896198"/>
                </a:lnTo>
                <a:lnTo>
                  <a:pt x="0" y="6915198"/>
                </a:lnTo>
                <a:cubicBezTo>
                  <a:pt x="42" y="4610132"/>
                  <a:pt x="83" y="2305066"/>
                  <a:pt x="12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Freeform 3"/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Freeform 65"/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0" name="Group 57">
            <a:extLst>
              <a:ext uri="{FF2B5EF4-FFF2-40B4-BE49-F238E27FC236}">
                <a16:creationId xmlns:a16="http://schemas.microsoft.com/office/drawing/2014/main" id="{EAB9B68E-0E3B-4BE0-B8F8-151B4F9AA20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41" name="Rounded Rectangle 58">
              <a:extLst>
                <a:ext uri="{FF2B5EF4-FFF2-40B4-BE49-F238E27FC236}">
                  <a16:creationId xmlns:a16="http://schemas.microsoft.com/office/drawing/2014/main" id="{FDB5674B-8954-45D6-856F-8635A461E0A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232323F7-730B-4115-90EB-2F2AD78DC6B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48" name="Group 60">
              <a:extLst>
                <a:ext uri="{FF2B5EF4-FFF2-40B4-BE49-F238E27FC236}">
                  <a16:creationId xmlns:a16="http://schemas.microsoft.com/office/drawing/2014/main" id="{95EF7343-DE98-475F-9C99-3A196A57B89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49" name="Oval 61">
                <a:extLst>
                  <a:ext uri="{FF2B5EF4-FFF2-40B4-BE49-F238E27FC236}">
                    <a16:creationId xmlns:a16="http://schemas.microsoft.com/office/drawing/2014/main" id="{EAD9F21B-B819-474E-BF4D-5B3F0F9C07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Rounded Rectangle 62">
                <a:extLst>
                  <a:ext uri="{FF2B5EF4-FFF2-40B4-BE49-F238E27FC236}">
                    <a16:creationId xmlns:a16="http://schemas.microsoft.com/office/drawing/2014/main" id="{F2404D1F-E10C-4A44-82A1-AF5E7CBB661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29C3365-4C47-476F-BD96-60948EEED497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64" name="Rounded Rectangle 52">
              <a:extLst>
                <a:ext uri="{FF2B5EF4-FFF2-40B4-BE49-F238E27FC236}">
                  <a16:creationId xmlns:a16="http://schemas.microsoft.com/office/drawing/2014/main" id="{903C2877-5648-4EA2-AAFC-71345F2CC0B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53">
              <a:extLst>
                <a:ext uri="{FF2B5EF4-FFF2-40B4-BE49-F238E27FC236}">
                  <a16:creationId xmlns:a16="http://schemas.microsoft.com/office/drawing/2014/main" id="{D839E5E7-18B9-45E8-AE00-5146A6801EB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7" name="Group 54">
              <a:extLst>
                <a:ext uri="{FF2B5EF4-FFF2-40B4-BE49-F238E27FC236}">
                  <a16:creationId xmlns:a16="http://schemas.microsoft.com/office/drawing/2014/main" id="{BCF7304E-770A-438E-AF0D-155014D0B1F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8" name="Oval 55">
                <a:extLst>
                  <a:ext uri="{FF2B5EF4-FFF2-40B4-BE49-F238E27FC236}">
                    <a16:creationId xmlns:a16="http://schemas.microsoft.com/office/drawing/2014/main" id="{5B498A21-13F9-4FD8-BA7A-4CF5B592C91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ed Rectangle 56">
                <a:extLst>
                  <a:ext uri="{FF2B5EF4-FFF2-40B4-BE49-F238E27FC236}">
                    <a16:creationId xmlns:a16="http://schemas.microsoft.com/office/drawing/2014/main" id="{A6711C24-306E-4C85-8E21-5B5B12708D3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0" name="Picture Placeholder 9">
            <a:extLst>
              <a:ext uri="{FF2B5EF4-FFF2-40B4-BE49-F238E27FC236}">
                <a16:creationId xmlns:a16="http://schemas.microsoft.com/office/drawing/2014/main" id="{A9684557-E735-4F99-9200-B752FE6329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E207400C-59DF-4155-A4E2-8588593E2F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2" name="Group 5">
            <a:extLst>
              <a:ext uri="{FF2B5EF4-FFF2-40B4-BE49-F238E27FC236}">
                <a16:creationId xmlns:a16="http://schemas.microsoft.com/office/drawing/2014/main" id="{6E65A757-CCD5-48A1-8DD3-F86E193ABBCE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73" name="Rounded Rectangle 41">
              <a:extLst>
                <a:ext uri="{FF2B5EF4-FFF2-40B4-BE49-F238E27FC236}">
                  <a16:creationId xmlns:a16="http://schemas.microsoft.com/office/drawing/2014/main" id="{7DF5FFA1-E879-4ECA-9B4C-31AAE46B98D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Rectangle 42">
              <a:extLst>
                <a:ext uri="{FF2B5EF4-FFF2-40B4-BE49-F238E27FC236}">
                  <a16:creationId xmlns:a16="http://schemas.microsoft.com/office/drawing/2014/main" id="{085BC32C-E608-44B8-A7A0-89B00F110C4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5" name="Group 6">
              <a:extLst>
                <a:ext uri="{FF2B5EF4-FFF2-40B4-BE49-F238E27FC236}">
                  <a16:creationId xmlns:a16="http://schemas.microsoft.com/office/drawing/2014/main" id="{56422AC3-6C41-4DC1-BFCF-E1FB16737474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6" name="Oval 44">
                <a:extLst>
                  <a:ext uri="{FF2B5EF4-FFF2-40B4-BE49-F238E27FC236}">
                    <a16:creationId xmlns:a16="http://schemas.microsoft.com/office/drawing/2014/main" id="{2EC257C4-0911-426B-A877-20FB5F821CD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ounded Rectangle 45">
                <a:extLst>
                  <a:ext uri="{FF2B5EF4-FFF2-40B4-BE49-F238E27FC236}">
                    <a16:creationId xmlns:a16="http://schemas.microsoft.com/office/drawing/2014/main" id="{8E296D12-D65E-431F-A0FB-A693E4FA684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FBF029D3-590C-4B47-A9C3-7C543074FD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4D7B1FD0-5E10-43C8-B28F-F43B7DABD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7414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6" r:id="rId12"/>
    <p:sldLayoutId id="2147483743" r:id="rId13"/>
    <p:sldLayoutId id="2147483741" r:id="rId14"/>
    <p:sldLayoutId id="2147483747" r:id="rId15"/>
    <p:sldLayoutId id="2147483748" r:id="rId16"/>
    <p:sldLayoutId id="2147483749" r:id="rId17"/>
    <p:sldLayoutId id="2147483750" r:id="rId18"/>
    <p:sldLayoutId id="2147483754" r:id="rId19"/>
    <p:sldLayoutId id="2147483755" r:id="rId20"/>
    <p:sldLayoutId id="2147483733" r:id="rId21"/>
    <p:sldLayoutId id="2147483734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oHuynh0301/MySql-Project.git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096000" y="3895245"/>
            <a:ext cx="522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https://github.com/HaoHuynh0301/MySql-Project.git</a:t>
            </a:r>
            <a:endParaRPr lang="en-US" altLang="ko-KR" sz="1000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06516" y="703793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đặt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998888" y="4766445"/>
            <a:ext cx="51931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Huỳnh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Quan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Nhật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Hào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. MSSV: B1809687</a:t>
            </a:r>
          </a:p>
          <a:p>
            <a:pPr algn="r"/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Trương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Hoàng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Thuận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. MSSV: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B0175-C16E-4370-9F19-907513B18D12}"/>
              </a:ext>
            </a:extLst>
          </p:cNvPr>
          <p:cNvSpPr txBox="1"/>
          <p:nvPr/>
        </p:nvSpPr>
        <p:spPr>
          <a:xfrm>
            <a:off x="6006517" y="1719456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lý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9A723-6FE9-401C-82D6-D27A3905FDEE}"/>
              </a:ext>
            </a:extLst>
          </p:cNvPr>
          <p:cNvSpPr txBox="1"/>
          <p:nvPr/>
        </p:nvSpPr>
        <p:spPr>
          <a:xfrm>
            <a:off x="6006516" y="2735119"/>
            <a:ext cx="61155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Cửa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Coffee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43">
            <a:extLst>
              <a:ext uri="{FF2B5EF4-FFF2-40B4-BE49-F238E27FC236}">
                <a16:creationId xmlns:a16="http://schemas.microsoft.com/office/drawing/2014/main" id="{D3C5A5ED-74CE-4372-A886-726128536A90}"/>
              </a:ext>
            </a:extLst>
          </p:cNvPr>
          <p:cNvGrpSpPr/>
          <p:nvPr/>
        </p:nvGrpSpPr>
        <p:grpSpPr>
          <a:xfrm rot="17100000">
            <a:off x="4327201" y="1962084"/>
            <a:ext cx="3639515" cy="3870608"/>
            <a:chOff x="5870740" y="500467"/>
            <a:chExt cx="2270868" cy="2415058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1D97EE-0280-4143-A4AE-BDD1E9790C11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476836-935E-4FE5-83DA-F398B23C5711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2CA07A-B008-4E66-B350-99AADBE1606A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54CD4D-6090-4A3F-AAEF-DE361E24E68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4FD2F9-66C3-485D-9552-02E73DB90D0A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AA9B8-6CEA-4D1F-9588-A9B72AFF9255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59F96A-49D9-4DCE-A8CF-71D667773273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1A6B2-E689-45EB-9BD1-669AF93A887F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4529A-27FD-4D75-92BA-4DB6BB11CC99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66057B-0E33-4E9B-99FA-BF5B882737AE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2DC23-0BD3-4484-BE49-BFD3FC0E160B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B4C167-F096-4635-9C5E-A2EBEA366E49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73284B-D3B0-4C54-ADD2-85B65DA7A382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60D11F-27ED-43D3-88AA-60A8A03A65C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33AEC82-321F-4A2B-89BF-A4CD9DF3D7C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1EC05A-4D6B-45EC-B930-E7E36504C870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C3E98C-BC8E-4829-BD22-1C03C3F7C3B2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44D722-3FFD-42BD-819A-64BB4E4D7071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BE91EC-6A5D-4AF8-9BC7-F514FB0A5B06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512D63-FF1D-48FF-9139-9EF1469C90DC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C50848-1BCA-4301-85EF-B44EEF2DC826}"/>
              </a:ext>
            </a:extLst>
          </p:cNvPr>
          <p:cNvGrpSpPr/>
          <p:nvPr/>
        </p:nvGrpSpPr>
        <p:grpSpPr>
          <a:xfrm>
            <a:off x="4608734" y="3655322"/>
            <a:ext cx="2698694" cy="1259750"/>
            <a:chOff x="3116849" y="5179978"/>
            <a:chExt cx="2924863" cy="1365325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02DEAA-FCC2-4A0E-97E9-11A11ED48245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087E4B-8175-4C21-A951-06EED59EC63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961A69-B2C0-4D02-9D38-5A7139ABB597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4BB2FEC-0B4B-4E84-BB5A-0214C3378D7C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BBB102-C15A-490B-8B09-D91C5602FA8D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072EE41-B0C0-47C9-AEE2-C4CAB1EE1DB9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7F910-AA30-4DFC-8E51-90CF784BBFAB}"/>
              </a:ext>
            </a:extLst>
          </p:cNvPr>
          <p:cNvGrpSpPr/>
          <p:nvPr/>
        </p:nvGrpSpPr>
        <p:grpSpPr>
          <a:xfrm>
            <a:off x="5528319" y="3135187"/>
            <a:ext cx="633507" cy="733672"/>
            <a:chOff x="5515874" y="3035026"/>
            <a:chExt cx="633507" cy="7336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93614F-E04D-4564-8C4F-10A4FB7765E5}"/>
                </a:ext>
              </a:extLst>
            </p:cNvPr>
            <p:cNvSpPr/>
            <p:nvPr/>
          </p:nvSpPr>
          <p:spPr>
            <a:xfrm>
              <a:off x="5515874" y="3152847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20810E-1336-41EC-BD5F-022FF6898385}"/>
                </a:ext>
              </a:extLst>
            </p:cNvPr>
            <p:cNvSpPr/>
            <p:nvPr/>
          </p:nvSpPr>
          <p:spPr>
            <a:xfrm>
              <a:off x="5575568" y="3035026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EB47D0-BCB1-4CAA-900F-70BDD907CEC9}"/>
              </a:ext>
            </a:extLst>
          </p:cNvPr>
          <p:cNvGrpSpPr/>
          <p:nvPr/>
        </p:nvGrpSpPr>
        <p:grpSpPr>
          <a:xfrm>
            <a:off x="6389876" y="3076944"/>
            <a:ext cx="467997" cy="662974"/>
            <a:chOff x="6352212" y="2887347"/>
            <a:chExt cx="467997" cy="66297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F275B9-E461-4C5A-9B84-645C4B4426DF}"/>
                </a:ext>
              </a:extLst>
            </p:cNvPr>
            <p:cNvSpPr/>
            <p:nvPr/>
          </p:nvSpPr>
          <p:spPr>
            <a:xfrm>
              <a:off x="6352212" y="2897687"/>
              <a:ext cx="265888" cy="652634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A159F9-1B79-4384-81D9-0B21A99B61A1}"/>
                </a:ext>
              </a:extLst>
            </p:cNvPr>
            <p:cNvSpPr/>
            <p:nvPr/>
          </p:nvSpPr>
          <p:spPr>
            <a:xfrm>
              <a:off x="6555372" y="2887347"/>
              <a:ext cx="264837" cy="655787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AEFDF-FF6C-45AB-8BE9-D1367A816D37}"/>
              </a:ext>
            </a:extLst>
          </p:cNvPr>
          <p:cNvGrpSpPr/>
          <p:nvPr/>
        </p:nvGrpSpPr>
        <p:grpSpPr>
          <a:xfrm>
            <a:off x="6991470" y="3520794"/>
            <a:ext cx="406779" cy="455955"/>
            <a:chOff x="6267296" y="3775500"/>
            <a:chExt cx="406779" cy="455955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46C87D-175B-4532-8104-EBF770B4A32D}"/>
                </a:ext>
              </a:extLst>
            </p:cNvPr>
            <p:cNvSpPr/>
            <p:nvPr/>
          </p:nvSpPr>
          <p:spPr>
            <a:xfrm>
              <a:off x="6373506" y="3789009"/>
              <a:ext cx="300569" cy="442446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965D0A-672B-4693-8D93-CE385FAB45CF}"/>
                </a:ext>
              </a:extLst>
            </p:cNvPr>
            <p:cNvSpPr/>
            <p:nvPr/>
          </p:nvSpPr>
          <p:spPr>
            <a:xfrm>
              <a:off x="6267296" y="3775500"/>
              <a:ext cx="298467" cy="443497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C334D89-C317-423C-8AF2-76FDC533AA33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CD9088-3B20-45D1-9B24-71FFDC05BAED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CA680B-B9B0-4C5D-872D-EB8170520EAE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6466B9-306A-4822-B14B-7688F77CA577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D6F693-2ADA-4EA0-9964-BD14C62B482B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3BCE62-9D1A-4842-B3FB-669AA3C6DBB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53891-B44E-418C-8398-13A10693BAD3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F37941-0B0C-43E9-8474-4F80AB905002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ACB1BA-AA1D-494B-A0A1-D39DA67CBF15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8A836B-0A7A-4910-A1FD-A795D18590F9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BC9164-6228-4C79-8FC6-8230CE3CF78F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832EA-F4A9-472E-B18E-CB6D1CFAB2F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6D411B-2A10-4527-90E3-7F165BD57AEC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A378D-F58B-4560-A1CD-1412135D0F5B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0D5291-3B0E-4B8E-8614-D89212E03C09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586A40-4569-4800-87AF-943AD42D8871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C3EDF50-7737-49F2-9897-C09572933D09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1E4CA2-B5E6-4617-962B-E218470257FB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6BE607-50B6-405E-934E-D17C7E4B8BB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AC3A94-D666-40AD-A5D2-260031F8349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6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4596142" y="4382516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AWESOME</a:t>
            </a:r>
          </a:p>
          <a:p>
            <a:r>
              <a:rPr lang="en-GB" altLang="ko-KR" sz="4800" b="1" i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6726222" y="5261443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F3FCA8-CC7C-4D00-980F-C31BE334370C}"/>
              </a:ext>
            </a:extLst>
          </p:cNvPr>
          <p:cNvSpPr txBox="1"/>
          <p:nvPr/>
        </p:nvSpPr>
        <p:spPr>
          <a:xfrm>
            <a:off x="8796492" y="5923637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cs typeface="Arial" pitchFamily="34" charset="0"/>
              </a:rPr>
              <a:t>L</a:t>
            </a:r>
            <a:r>
              <a:rPr lang="en-US" altLang="ko-KR" sz="1100" i="1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cs typeface="Arial" pitchFamily="34" charset="0"/>
              </a:rPr>
              <a:t>CU USU AGAM INTEGRE IMPEDIT.</a:t>
            </a:r>
            <a:endParaRPr lang="ko-KR" altLang="en-US" sz="1100" i="1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7AF4D-393C-410E-B769-C291A3DF790D}"/>
              </a:ext>
            </a:extLst>
          </p:cNvPr>
          <p:cNvSpPr txBox="1"/>
          <p:nvPr/>
        </p:nvSpPr>
        <p:spPr>
          <a:xfrm>
            <a:off x="8796492" y="5162815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그룹 3">
            <a:extLst>
              <a:ext uri="{FF2B5EF4-FFF2-40B4-BE49-F238E27FC236}">
                <a16:creationId xmlns:a16="http://schemas.microsoft.com/office/drawing/2014/main" id="{73AE1E05-BD5F-4195-A794-53937BDE0AD9}"/>
              </a:ext>
            </a:extLst>
          </p:cNvPr>
          <p:cNvGrpSpPr/>
          <p:nvPr/>
        </p:nvGrpSpPr>
        <p:grpSpPr>
          <a:xfrm>
            <a:off x="7155850" y="832908"/>
            <a:ext cx="4685903" cy="1408743"/>
            <a:chOff x="8070434" y="1615052"/>
            <a:chExt cx="2925465" cy="14087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6B6EFA-5343-4EF5-B6A3-56A375F60B6F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03D238-B11D-4236-A325-C5D0CD3F7E60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E5F564F-3356-4835-8805-101B36BF843C}"/>
              </a:ext>
            </a:extLst>
          </p:cNvPr>
          <p:cNvSpPr txBox="1"/>
          <p:nvPr/>
        </p:nvSpPr>
        <p:spPr>
          <a:xfrm>
            <a:off x="7155850" y="2644517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C42251-6760-4F0E-BEAD-F34A69A26D7A}"/>
              </a:ext>
            </a:extLst>
          </p:cNvPr>
          <p:cNvSpPr txBox="1"/>
          <p:nvPr/>
        </p:nvSpPr>
        <p:spPr>
          <a:xfrm>
            <a:off x="7155850" y="334292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9642D-60B8-4F5A-A17B-0D6F1F9E598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91342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143F8600-C41F-4513-B6F0-6BCBEC8EBA00}"/>
              </a:ext>
            </a:extLst>
          </p:cNvPr>
          <p:cNvSpPr/>
          <p:nvPr/>
        </p:nvSpPr>
        <p:spPr>
          <a:xfrm>
            <a:off x="3599402" y="3246939"/>
            <a:ext cx="5426333" cy="2831499"/>
          </a:xfrm>
          <a:custGeom>
            <a:avLst/>
            <a:gdLst>
              <a:gd name="connsiteX0" fmla="*/ 0 w 4637314"/>
              <a:gd name="connsiteY0" fmla="*/ 468086 h 2906486"/>
              <a:gd name="connsiteX1" fmla="*/ 65314 w 4637314"/>
              <a:gd name="connsiteY1" fmla="*/ 2906486 h 2906486"/>
              <a:gd name="connsiteX2" fmla="*/ 4637314 w 4637314"/>
              <a:gd name="connsiteY2" fmla="*/ 2862943 h 2906486"/>
              <a:gd name="connsiteX3" fmla="*/ 729343 w 4637314"/>
              <a:gd name="connsiteY3" fmla="*/ 0 h 2906486"/>
              <a:gd name="connsiteX4" fmla="*/ 141514 w 4637314"/>
              <a:gd name="connsiteY4" fmla="*/ 304800 h 2906486"/>
              <a:gd name="connsiteX5" fmla="*/ 0 w 4637314"/>
              <a:gd name="connsiteY5" fmla="*/ 468086 h 290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7314" h="2906486">
                <a:moveTo>
                  <a:pt x="0" y="468086"/>
                </a:moveTo>
                <a:lnTo>
                  <a:pt x="65314" y="2906486"/>
                </a:lnTo>
                <a:lnTo>
                  <a:pt x="4637314" y="2862943"/>
                </a:lnTo>
                <a:lnTo>
                  <a:pt x="729343" y="0"/>
                </a:lnTo>
                <a:lnTo>
                  <a:pt x="141514" y="304800"/>
                </a:lnTo>
                <a:lnTo>
                  <a:pt x="0" y="468086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27000">
                <a:schemeClr val="bg1">
                  <a:alpha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395CD80-2174-4ED5-B296-7A5794085D62}"/>
              </a:ext>
            </a:extLst>
          </p:cNvPr>
          <p:cNvSpPr/>
          <p:nvPr/>
        </p:nvSpPr>
        <p:spPr>
          <a:xfrm rot="20712819">
            <a:off x="3597400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365FBF-8362-48CB-98B3-801011BD49B4}"/>
              </a:ext>
            </a:extLst>
          </p:cNvPr>
          <p:cNvSpPr/>
          <p:nvPr/>
        </p:nvSpPr>
        <p:spPr>
          <a:xfrm rot="20712819">
            <a:off x="4821002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E68E9F5-5F7B-4D00-AEA1-729447A0322F}"/>
              </a:ext>
            </a:extLst>
          </p:cNvPr>
          <p:cNvSpPr/>
          <p:nvPr/>
        </p:nvSpPr>
        <p:spPr>
          <a:xfrm rot="20712819">
            <a:off x="6044604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8AC7BA-0BE7-45F5-BAB6-B856BF483617}"/>
              </a:ext>
            </a:extLst>
          </p:cNvPr>
          <p:cNvSpPr/>
          <p:nvPr/>
        </p:nvSpPr>
        <p:spPr>
          <a:xfrm rot="20712819">
            <a:off x="7268205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0260B7-1384-42D2-AB24-C2E787D191BD}"/>
              </a:ext>
            </a:extLst>
          </p:cNvPr>
          <p:cNvGrpSpPr/>
          <p:nvPr/>
        </p:nvGrpSpPr>
        <p:grpSpPr>
          <a:xfrm>
            <a:off x="1221718" y="2761870"/>
            <a:ext cx="3123898" cy="3291702"/>
            <a:chOff x="435640" y="1356998"/>
            <a:chExt cx="3123898" cy="329170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60F7E5-9DB7-4683-87CB-4F2EF254B7CD}"/>
                </a:ext>
              </a:extLst>
            </p:cNvPr>
            <p:cNvGrpSpPr/>
            <p:nvPr/>
          </p:nvGrpSpPr>
          <p:grpSpPr>
            <a:xfrm rot="3660000">
              <a:off x="1915710" y="1176300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F20920-B194-4651-9CF6-8779BF2AD7BD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7238649-A204-4C17-BE94-ACAB5BF1437D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FCDC16-EA0D-4B7B-9A02-2E11F315D4D0}"/>
                </a:ext>
              </a:extLst>
            </p:cNvPr>
            <p:cNvGrpSpPr/>
            <p:nvPr/>
          </p:nvGrpSpPr>
          <p:grpSpPr>
            <a:xfrm>
              <a:off x="1142119" y="2490394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243F11-12BA-4B9B-9FEC-BC2723AECC83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4E2986-6DD4-46F9-985B-63E5497B8F6A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20FBE-8CDA-45A4-B2CB-63496294AF5C}"/>
                </a:ext>
              </a:extLst>
            </p:cNvPr>
            <p:cNvGrpSpPr/>
            <p:nvPr/>
          </p:nvGrpSpPr>
          <p:grpSpPr>
            <a:xfrm>
              <a:off x="1004052" y="2253815"/>
              <a:ext cx="473157" cy="473157"/>
              <a:chOff x="3275856" y="4077072"/>
              <a:chExt cx="504056" cy="504056"/>
            </a:xfrm>
            <a:grpFill/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AD4486-F52A-4AEF-8A1E-33EF40A98077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9D57B3B-995B-4680-8216-B8FCA291E555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2FB4E402-2724-4E41-A2A6-0EC6B41C3AC3}"/>
                </a:ext>
              </a:extLst>
            </p:cNvPr>
            <p:cNvSpPr/>
            <p:nvPr/>
          </p:nvSpPr>
          <p:spPr>
            <a:xfrm>
              <a:off x="435640" y="4221088"/>
              <a:ext cx="1609980" cy="427612"/>
            </a:xfrm>
            <a:custGeom>
              <a:avLst/>
              <a:gdLst/>
              <a:ahLst/>
              <a:cxnLst/>
              <a:rect l="l" t="t" r="r" b="b"/>
              <a:pathLst>
                <a:path w="1534063" h="407449">
                  <a:moveTo>
                    <a:pt x="767031" y="0"/>
                  </a:moveTo>
                  <a:cubicBezTo>
                    <a:pt x="1137209" y="0"/>
                    <a:pt x="1448077" y="173138"/>
                    <a:pt x="1534063" y="407449"/>
                  </a:cubicBezTo>
                  <a:lnTo>
                    <a:pt x="0" y="407449"/>
                  </a:lnTo>
                  <a:cubicBezTo>
                    <a:pt x="85986" y="173138"/>
                    <a:pt x="396854" y="0"/>
                    <a:pt x="7670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4">
              <a:extLst>
                <a:ext uri="{FF2B5EF4-FFF2-40B4-BE49-F238E27FC236}">
                  <a16:creationId xmlns:a16="http://schemas.microsoft.com/office/drawing/2014/main" id="{B6009BE1-8183-4C9C-9DC5-9DA76D7F715F}"/>
                </a:ext>
              </a:extLst>
            </p:cNvPr>
            <p:cNvSpPr/>
            <p:nvPr/>
          </p:nvSpPr>
          <p:spPr>
            <a:xfrm rot="19800000">
              <a:off x="2546102" y="1356998"/>
              <a:ext cx="1013436" cy="790340"/>
            </a:xfrm>
            <a:custGeom>
              <a:avLst/>
              <a:gdLst/>
              <a:ahLst/>
              <a:cxnLst/>
              <a:rect l="l" t="t" r="r" b="b"/>
              <a:pathLst>
                <a:path w="4593188" h="2986373">
                  <a:moveTo>
                    <a:pt x="1308312" y="0"/>
                  </a:moveTo>
                  <a:lnTo>
                    <a:pt x="3212995" y="0"/>
                  </a:lnTo>
                  <a:cubicBezTo>
                    <a:pt x="3328954" y="0"/>
                    <a:pt x="3422957" y="94003"/>
                    <a:pt x="3422957" y="209962"/>
                  </a:cubicBezTo>
                  <a:lnTo>
                    <a:pt x="3422957" y="967743"/>
                  </a:lnTo>
                  <a:lnTo>
                    <a:pt x="3424105" y="967743"/>
                  </a:lnTo>
                  <a:lnTo>
                    <a:pt x="4593188" y="2964572"/>
                  </a:lnTo>
                  <a:lnTo>
                    <a:pt x="0" y="2986373"/>
                  </a:lnTo>
                  <a:lnTo>
                    <a:pt x="1092932" y="967743"/>
                  </a:lnTo>
                  <a:lnTo>
                    <a:pt x="1098350" y="967743"/>
                  </a:lnTo>
                  <a:lnTo>
                    <a:pt x="1098350" y="209962"/>
                  </a:lnTo>
                  <a:cubicBezTo>
                    <a:pt x="1098350" y="94003"/>
                    <a:pt x="1192353" y="0"/>
                    <a:pt x="13083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E6CF32-28BC-4CC7-95C7-DF8D0F4F4089}"/>
              </a:ext>
            </a:extLst>
          </p:cNvPr>
          <p:cNvGrpSpPr/>
          <p:nvPr/>
        </p:nvGrpSpPr>
        <p:grpSpPr>
          <a:xfrm>
            <a:off x="6229314" y="1806783"/>
            <a:ext cx="5121557" cy="699456"/>
            <a:chOff x="270023" y="1671304"/>
            <a:chExt cx="3384594" cy="706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BF0CD4-5FC7-4209-BC82-2DAB4475CDA6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B4F235-3E78-4A1D-B977-6AD89F91E8A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E9B86E-0C4B-4E61-A7D2-C28FB83D1DFA}"/>
              </a:ext>
            </a:extLst>
          </p:cNvPr>
          <p:cNvGrpSpPr/>
          <p:nvPr/>
        </p:nvGrpSpPr>
        <p:grpSpPr>
          <a:xfrm>
            <a:off x="6229314" y="2617827"/>
            <a:ext cx="5121557" cy="699456"/>
            <a:chOff x="270023" y="1671304"/>
            <a:chExt cx="3384594" cy="7064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3C2F1F-9542-4BD0-8259-BC8CF6E72BA7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37A5E3-04A9-4E93-B0E0-C0CA5E39FFB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9325F3-241D-4390-A187-48DB6C70C91B}"/>
              </a:ext>
            </a:extLst>
          </p:cNvPr>
          <p:cNvGrpSpPr/>
          <p:nvPr/>
        </p:nvGrpSpPr>
        <p:grpSpPr>
          <a:xfrm>
            <a:off x="6229314" y="3428871"/>
            <a:ext cx="5121557" cy="699456"/>
            <a:chOff x="270023" y="1671304"/>
            <a:chExt cx="3384594" cy="7064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5848DE-1EF8-4B41-BD73-C47BE872F823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ABF29B-9044-48E3-8C08-D7924985BCDD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0ED191-D5C6-45EF-9285-27BEA56DCB97}"/>
              </a:ext>
            </a:extLst>
          </p:cNvPr>
          <p:cNvGrpSpPr/>
          <p:nvPr/>
        </p:nvGrpSpPr>
        <p:grpSpPr>
          <a:xfrm>
            <a:off x="6229314" y="4239915"/>
            <a:ext cx="5121557" cy="699456"/>
            <a:chOff x="270023" y="1671304"/>
            <a:chExt cx="3384594" cy="7064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286B04-88C7-42AF-B79D-F2C1CD77FE0F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9EEC76-24BC-4598-A9D6-23F82986BBDA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97AFDD9-0F88-44D5-AE53-E8BAFF6DA1D5}"/>
              </a:ext>
            </a:extLst>
          </p:cNvPr>
          <p:cNvSpPr txBox="1"/>
          <p:nvPr/>
        </p:nvSpPr>
        <p:spPr>
          <a:xfrm>
            <a:off x="865185" y="1339086"/>
            <a:ext cx="2596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DCD335-08B5-4FB9-A853-DF2B515576C4}"/>
              </a:ext>
            </a:extLst>
          </p:cNvPr>
          <p:cNvCxnSpPr>
            <a:cxnSpLocks/>
          </p:cNvCxnSpPr>
          <p:nvPr/>
        </p:nvCxnSpPr>
        <p:spPr>
          <a:xfrm flipV="1">
            <a:off x="1063870" y="6048532"/>
            <a:ext cx="10075985" cy="108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0">
            <a:extLst>
              <a:ext uri="{FF2B5EF4-FFF2-40B4-BE49-F238E27FC236}">
                <a16:creationId xmlns:a16="http://schemas.microsoft.com/office/drawing/2014/main" id="{D3BF3D47-E843-4043-814F-D56752EE2B3B}"/>
              </a:ext>
            </a:extLst>
          </p:cNvPr>
          <p:cNvSpPr/>
          <p:nvPr/>
        </p:nvSpPr>
        <p:spPr>
          <a:xfrm>
            <a:off x="7762930" y="5559961"/>
            <a:ext cx="233476" cy="2327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CE7EE12-9E13-4768-800C-E8661D666E64}"/>
              </a:ext>
            </a:extLst>
          </p:cNvPr>
          <p:cNvSpPr/>
          <p:nvPr/>
        </p:nvSpPr>
        <p:spPr>
          <a:xfrm>
            <a:off x="4077303" y="5583743"/>
            <a:ext cx="237030" cy="2370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839D0A7A-C05E-41D8-B8F1-A996FE672ED4}"/>
              </a:ext>
            </a:extLst>
          </p:cNvPr>
          <p:cNvSpPr/>
          <p:nvPr/>
        </p:nvSpPr>
        <p:spPr>
          <a:xfrm rot="2700000">
            <a:off x="6560082" y="5528507"/>
            <a:ext cx="195724" cy="3508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F1947ED-693D-41F9-9D00-0AF5A1D51957}"/>
              </a:ext>
            </a:extLst>
          </p:cNvPr>
          <p:cNvSpPr/>
          <p:nvPr/>
        </p:nvSpPr>
        <p:spPr>
          <a:xfrm>
            <a:off x="5302077" y="5590727"/>
            <a:ext cx="242494" cy="22699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90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2179E-7233-4BD8-9899-7B8AF297021D}"/>
              </a:ext>
            </a:extLst>
          </p:cNvPr>
          <p:cNvGrpSpPr/>
          <p:nvPr/>
        </p:nvGrpSpPr>
        <p:grpSpPr>
          <a:xfrm>
            <a:off x="990168" y="2176044"/>
            <a:ext cx="10211664" cy="3802676"/>
            <a:chOff x="539552" y="1664813"/>
            <a:chExt cx="8043192" cy="29951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20754F-DE90-4A24-89A2-3E7DE52F8E7D}"/>
                </a:ext>
              </a:extLst>
            </p:cNvPr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EE83AEB-A899-47DA-AC34-C966FDFC3428}"/>
                </a:ext>
              </a:extLst>
            </p:cNvPr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B38F913A-59EE-4423-B83E-21EA769E5184}"/>
                </a:ext>
              </a:extLst>
            </p:cNvPr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03E8FFD-96B2-47FB-A018-C67609C4C99C}"/>
                </a:ext>
              </a:extLst>
            </p:cNvPr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9E93C-F75D-46D5-BE75-DE2046A2A878}"/>
                </a:ext>
              </a:extLst>
            </p:cNvPr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ED26202-F6B3-4FD0-B1CD-34AE7FB21B06}"/>
                </a:ext>
              </a:extLst>
            </p:cNvPr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7E923D7-F6D9-43AE-9324-D3BC89E0BAF2}"/>
                </a:ext>
              </a:extLst>
            </p:cNvPr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04C469-1A5A-453E-BF60-046319ECDD7E}"/>
              </a:ext>
            </a:extLst>
          </p:cNvPr>
          <p:cNvSpPr txBox="1"/>
          <p:nvPr/>
        </p:nvSpPr>
        <p:spPr>
          <a:xfrm>
            <a:off x="2073150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10321-46E2-40BE-AB41-7B57C7BA70E0}"/>
              </a:ext>
            </a:extLst>
          </p:cNvPr>
          <p:cNvSpPr txBox="1"/>
          <p:nvPr/>
        </p:nvSpPr>
        <p:spPr>
          <a:xfrm>
            <a:off x="9170088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60%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84109-1944-4D0E-9850-6BF6F0C25205}"/>
              </a:ext>
            </a:extLst>
          </p:cNvPr>
          <p:cNvGrpSpPr/>
          <p:nvPr/>
        </p:nvGrpSpPr>
        <p:grpSpPr>
          <a:xfrm>
            <a:off x="603357" y="1926681"/>
            <a:ext cx="3404827" cy="1391766"/>
            <a:chOff x="300361" y="1376682"/>
            <a:chExt cx="2936827" cy="1043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15D4A8-1CE4-4941-913E-676AC00FA6D6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BE68F-F18E-4F4F-9F8C-8B54275ED8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accent3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3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3F81E-59DC-44A5-B136-99D4794B152D}"/>
              </a:ext>
            </a:extLst>
          </p:cNvPr>
          <p:cNvGrpSpPr/>
          <p:nvPr/>
        </p:nvGrpSpPr>
        <p:grpSpPr>
          <a:xfrm>
            <a:off x="8135193" y="1926681"/>
            <a:ext cx="3404827" cy="1391766"/>
            <a:chOff x="300361" y="1376682"/>
            <a:chExt cx="2936827" cy="10438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4EED51-3E4F-44CA-A471-36CF48CEFDFC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93F185-FA70-4A71-9816-02AEFFD33B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22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0413C-7E2A-4FFB-A422-D53D799B17EC}"/>
              </a:ext>
            </a:extLst>
          </p:cNvPr>
          <p:cNvGrpSpPr/>
          <p:nvPr/>
        </p:nvGrpSpPr>
        <p:grpSpPr>
          <a:xfrm>
            <a:off x="6837941" y="3429000"/>
            <a:ext cx="4908099" cy="1718820"/>
            <a:chOff x="6943932" y="4901794"/>
            <a:chExt cx="4908099" cy="17188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0E40DC-5920-4894-9495-90EDCA49F2B3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EC3EF959-5651-4D17-97D2-E9B3A244B38E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24EB935-6632-4959-914F-0874BE07707F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46B0B9-7DD8-498B-AFC9-E5526D8B4D04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3FE969-64DD-445C-945B-1089B0DE1E64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3E6A977-C72F-4DB1-A7BF-B11D0C808D70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024ED3B-AF34-4F73-87FF-A942FEB42720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0DD7A1-9450-4FF2-AB28-116C9D572812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DCFA5-FB64-4693-9C7A-A57153C706A7}"/>
              </a:ext>
            </a:extLst>
          </p:cNvPr>
          <p:cNvGrpSpPr/>
          <p:nvPr/>
        </p:nvGrpSpPr>
        <p:grpSpPr>
          <a:xfrm>
            <a:off x="8690416" y="548971"/>
            <a:ext cx="2075035" cy="2756423"/>
            <a:chOff x="457481" y="3133210"/>
            <a:chExt cx="2534244" cy="33664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278709-C2B1-4925-BD5D-47EEDBF18495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0945AB-707D-4527-9171-2A973DD04E04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E9BF77-4682-4EBB-8D7F-B0832DE6273B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A01599-B618-460A-AEAA-D23FF9726556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62612-C715-4A5C-B264-A3585D15AC93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22D688-16BA-411D-9808-8613CEF1F628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E7D13D-14C4-49F6-B194-8FCD8D67ED1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DC1087-41BC-4A8B-8198-6A1E0469808E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6107C2-F762-421F-8540-57A611D26B6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A0D0C5-136D-47EF-A419-7D52CAA6511C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A97EDA-3785-4C65-8C95-7AAE181453C4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1DB764-B541-42F6-85BA-295B54B2A460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317E8A-EE5A-4DD3-ADC5-6B064B3E0351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D22F770-B2B0-4BCE-99EC-46DC7B10AF8B}"/>
              </a:ext>
            </a:extLst>
          </p:cNvPr>
          <p:cNvSpPr txBox="1"/>
          <p:nvPr/>
        </p:nvSpPr>
        <p:spPr>
          <a:xfrm>
            <a:off x="8769351" y="5095446"/>
            <a:ext cx="301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time is </a:t>
            </a:r>
          </a:p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my time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5">
            <a:extLst>
              <a:ext uri="{FF2B5EF4-FFF2-40B4-BE49-F238E27FC236}">
                <a16:creationId xmlns:a16="http://schemas.microsoft.com/office/drawing/2014/main" id="{AB2E6C8F-E8BC-4077-95F1-BCE2E4A4D185}"/>
              </a:ext>
            </a:extLst>
          </p:cNvPr>
          <p:cNvSpPr/>
          <p:nvPr/>
        </p:nvSpPr>
        <p:spPr>
          <a:xfrm>
            <a:off x="5256031" y="1412776"/>
            <a:ext cx="1632181" cy="19944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B29D0004-AC53-4D93-9BB6-177BC3F81548}"/>
              </a:ext>
            </a:extLst>
          </p:cNvPr>
          <p:cNvSpPr/>
          <p:nvPr/>
        </p:nvSpPr>
        <p:spPr>
          <a:xfrm rot="5400000">
            <a:off x="6681006" y="2831295"/>
            <a:ext cx="1632181" cy="1994485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1C711B19-E58E-4645-9318-B9CF727B04DB}"/>
              </a:ext>
            </a:extLst>
          </p:cNvPr>
          <p:cNvSpPr/>
          <p:nvPr/>
        </p:nvSpPr>
        <p:spPr>
          <a:xfrm rot="10800000">
            <a:off x="5256031" y="4242296"/>
            <a:ext cx="1632181" cy="1994485"/>
          </a:xfrm>
          <a:prstGeom prst="upArrow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6" name="Up Arrow 8">
            <a:extLst>
              <a:ext uri="{FF2B5EF4-FFF2-40B4-BE49-F238E27FC236}">
                <a16:creationId xmlns:a16="http://schemas.microsoft.com/office/drawing/2014/main" id="{F2D25A4C-C2BE-4717-9220-204B359F6EFC}"/>
              </a:ext>
            </a:extLst>
          </p:cNvPr>
          <p:cNvSpPr/>
          <p:nvPr/>
        </p:nvSpPr>
        <p:spPr>
          <a:xfrm rot="16200000">
            <a:off x="3829040" y="2831295"/>
            <a:ext cx="1632181" cy="1994485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C7FE9-E83C-4195-8064-8437273592B0}"/>
              </a:ext>
            </a:extLst>
          </p:cNvPr>
          <p:cNvSpPr txBox="1"/>
          <p:nvPr/>
        </p:nvSpPr>
        <p:spPr>
          <a:xfrm>
            <a:off x="3811555" y="346071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ECFDD-BEF8-442C-81A6-F6301347A827}"/>
              </a:ext>
            </a:extLst>
          </p:cNvPr>
          <p:cNvSpPr txBox="1"/>
          <p:nvPr/>
        </p:nvSpPr>
        <p:spPr>
          <a:xfrm>
            <a:off x="5503725" y="1649336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F2F4D-5002-411A-8323-120008E0C255}"/>
              </a:ext>
            </a:extLst>
          </p:cNvPr>
          <p:cNvSpPr txBox="1"/>
          <p:nvPr/>
        </p:nvSpPr>
        <p:spPr>
          <a:xfrm>
            <a:off x="7195896" y="3454042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27A2-6F88-49FD-A29E-B1A6DA7A30DC}"/>
              </a:ext>
            </a:extLst>
          </p:cNvPr>
          <p:cNvSpPr txBox="1"/>
          <p:nvPr/>
        </p:nvSpPr>
        <p:spPr>
          <a:xfrm>
            <a:off x="5503724" y="514003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EBA7F8A-8F43-4B7A-A6C5-0C113F10D667}"/>
              </a:ext>
            </a:extLst>
          </p:cNvPr>
          <p:cNvSpPr/>
          <p:nvPr/>
        </p:nvSpPr>
        <p:spPr>
          <a:xfrm>
            <a:off x="6640518" y="3649186"/>
            <a:ext cx="397449" cy="37204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E37F0B42-6D03-44DA-9E41-C1E949BD1D65}"/>
              </a:ext>
            </a:extLst>
          </p:cNvPr>
          <p:cNvSpPr/>
          <p:nvPr/>
        </p:nvSpPr>
        <p:spPr>
          <a:xfrm rot="2700000">
            <a:off x="5131750" y="3565293"/>
            <a:ext cx="301111" cy="539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Pie 24">
            <a:extLst>
              <a:ext uri="{FF2B5EF4-FFF2-40B4-BE49-F238E27FC236}">
                <a16:creationId xmlns:a16="http://schemas.microsoft.com/office/drawing/2014/main" id="{C6C7BDE0-DCD3-4D8E-A4E8-E6BACF83D1F0}"/>
              </a:ext>
            </a:extLst>
          </p:cNvPr>
          <p:cNvSpPr/>
          <p:nvPr/>
        </p:nvSpPr>
        <p:spPr>
          <a:xfrm>
            <a:off x="5870775" y="4421766"/>
            <a:ext cx="448205" cy="44572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7AB687B0-7195-4F2A-9FCA-211F9632A7FA}"/>
              </a:ext>
            </a:extLst>
          </p:cNvPr>
          <p:cNvSpPr/>
          <p:nvPr/>
        </p:nvSpPr>
        <p:spPr>
          <a:xfrm>
            <a:off x="5870775" y="2779637"/>
            <a:ext cx="402692" cy="4026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B19122-C202-4524-B488-A6B3F36EF162}"/>
              </a:ext>
            </a:extLst>
          </p:cNvPr>
          <p:cNvGrpSpPr/>
          <p:nvPr/>
        </p:nvGrpSpPr>
        <p:grpSpPr>
          <a:xfrm>
            <a:off x="7037968" y="4718654"/>
            <a:ext cx="2915657" cy="796271"/>
            <a:chOff x="1062658" y="3986014"/>
            <a:chExt cx="1728192" cy="5972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2DE7B-A6D1-4A76-A5E2-D9823F9951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C5517D-6012-4E1F-9F7A-F48FF3403612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D6666-75BD-48DB-9450-5F22BE781129}"/>
              </a:ext>
            </a:extLst>
          </p:cNvPr>
          <p:cNvGrpSpPr/>
          <p:nvPr/>
        </p:nvGrpSpPr>
        <p:grpSpPr>
          <a:xfrm>
            <a:off x="8649496" y="3230350"/>
            <a:ext cx="2915657" cy="796271"/>
            <a:chOff x="1062658" y="3986014"/>
            <a:chExt cx="1728192" cy="5972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7F1C-0234-4F3E-8559-ACCDC569CFA2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EF2CA9-FF21-4494-9124-D42B62526DB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0EE92C-3759-4FE2-ABAF-B8DF6638940F}"/>
              </a:ext>
            </a:extLst>
          </p:cNvPr>
          <p:cNvGrpSpPr/>
          <p:nvPr/>
        </p:nvGrpSpPr>
        <p:grpSpPr>
          <a:xfrm>
            <a:off x="664104" y="3237023"/>
            <a:ext cx="2899903" cy="796271"/>
            <a:chOff x="1062658" y="3986014"/>
            <a:chExt cx="1728192" cy="5972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0A43C3-E443-48F3-9144-3A46CA0CE8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02BAB-5C9E-4F9E-8961-EA1D571A0356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63DB7-BA26-4728-97C4-4F2F00667F00}"/>
              </a:ext>
            </a:extLst>
          </p:cNvPr>
          <p:cNvGrpSpPr/>
          <p:nvPr/>
        </p:nvGrpSpPr>
        <p:grpSpPr>
          <a:xfrm>
            <a:off x="2200275" y="1688444"/>
            <a:ext cx="2899903" cy="796271"/>
            <a:chOff x="1062658" y="3986014"/>
            <a:chExt cx="1728192" cy="5972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C5E297-50A6-44EC-9DCA-388F8C5EF2C0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73D99F-57D5-4B1A-AE18-790E9AE454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918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D859634B-9007-4771-9D25-67131593C048}"/>
              </a:ext>
            </a:extLst>
          </p:cNvPr>
          <p:cNvGrpSpPr/>
          <p:nvPr/>
        </p:nvGrpSpPr>
        <p:grpSpPr>
          <a:xfrm>
            <a:off x="883712" y="1687851"/>
            <a:ext cx="5420370" cy="839461"/>
            <a:chOff x="467544" y="1934588"/>
            <a:chExt cx="4248200" cy="8394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1463B6-43BD-45D4-AB26-3B2E6C90BCC6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E09A-DA36-4B26-B2A9-BA9694F2F2F6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1878051-40BF-4DA6-8F20-7C662D45BA88}"/>
              </a:ext>
            </a:extLst>
          </p:cNvPr>
          <p:cNvGrpSpPr/>
          <p:nvPr/>
        </p:nvGrpSpPr>
        <p:grpSpPr>
          <a:xfrm>
            <a:off x="883712" y="2819472"/>
            <a:ext cx="5420370" cy="839461"/>
            <a:chOff x="467544" y="2816016"/>
            <a:chExt cx="4248200" cy="8394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5F998-ADF2-4633-9685-8CDE0F7E41FD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D99F-AED7-486C-86BF-EFA104A70B0C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8EB0E44B-CFA4-4D5D-9E4C-B4209BC00623}"/>
              </a:ext>
            </a:extLst>
          </p:cNvPr>
          <p:cNvGrpSpPr/>
          <p:nvPr/>
        </p:nvGrpSpPr>
        <p:grpSpPr>
          <a:xfrm>
            <a:off x="883712" y="3951092"/>
            <a:ext cx="5420370" cy="839461"/>
            <a:chOff x="467544" y="3697444"/>
            <a:chExt cx="4248200" cy="8394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6ABB4C-4093-4176-8E10-779319F492F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4565DC-18D5-40E9-9394-E729F8461FFC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883712" y="5063419"/>
            <a:ext cx="5420370" cy="839461"/>
            <a:chOff x="467544" y="4578872"/>
            <a:chExt cx="4248200" cy="8394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6979687" y="1579677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9297405" y="4242520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99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D5C4A-B86C-4130-A12C-4F773A87016B}"/>
              </a:ext>
            </a:extLst>
          </p:cNvPr>
          <p:cNvSpPr txBox="1">
            <a:spLocks/>
          </p:cNvSpPr>
          <p:nvPr/>
        </p:nvSpPr>
        <p:spPr>
          <a:xfrm>
            <a:off x="624957" y="1290240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9775C5D-09C3-4D1D-9ADC-B2AE597E89FA}"/>
              </a:ext>
            </a:extLst>
          </p:cNvPr>
          <p:cNvSpPr txBox="1">
            <a:spLocks/>
          </p:cNvSpPr>
          <p:nvPr/>
        </p:nvSpPr>
        <p:spPr>
          <a:xfrm>
            <a:off x="624956" y="1707228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32" name="직사각형 1">
            <a:extLst>
              <a:ext uri="{FF2B5EF4-FFF2-40B4-BE49-F238E27FC236}">
                <a16:creationId xmlns:a16="http://schemas.microsoft.com/office/drawing/2014/main" id="{04CFB7D9-D70E-4A05-9413-C13869052040}"/>
              </a:ext>
            </a:extLst>
          </p:cNvPr>
          <p:cNvSpPr/>
          <p:nvPr/>
        </p:nvSpPr>
        <p:spPr>
          <a:xfrm>
            <a:off x="624956" y="443197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grpSp>
        <p:nvGrpSpPr>
          <p:cNvPr id="33" name="Graphic 98">
            <a:extLst>
              <a:ext uri="{FF2B5EF4-FFF2-40B4-BE49-F238E27FC236}">
                <a16:creationId xmlns:a16="http://schemas.microsoft.com/office/drawing/2014/main" id="{5EB3663B-DAFC-48DE-9370-BEA72B5964F4}"/>
              </a:ext>
            </a:extLst>
          </p:cNvPr>
          <p:cNvGrpSpPr/>
          <p:nvPr/>
        </p:nvGrpSpPr>
        <p:grpSpPr>
          <a:xfrm>
            <a:off x="672496" y="3123005"/>
            <a:ext cx="1020979" cy="1206685"/>
            <a:chOff x="8465277" y="228137"/>
            <a:chExt cx="1519045" cy="1795345"/>
          </a:xfrm>
          <a:solidFill>
            <a:schemeClr val="accent1">
              <a:alpha val="7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E3F695-90F8-4D9C-B23E-E9377C6CC2F7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8E1D5D-F971-4256-8F9F-847B1ADDDCBD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FABE09-DB51-4416-ABDE-845C80AAD15E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BC0305-D55C-442B-B7E1-7C97F0BA1AEB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BB1ED4-3760-4CD7-87A2-D678A711C8CF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A908D-0B16-4865-AA1C-65BE9967F566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99638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Placeholder 5">
            <a:extLst>
              <a:ext uri="{FF2B5EF4-FFF2-40B4-BE49-F238E27FC236}">
                <a16:creationId xmlns:a16="http://schemas.microsoft.com/office/drawing/2014/main" id="{5230396A-AAD0-43C2-B053-BC47E1B956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03293"/>
              </p:ext>
            </p:extLst>
          </p:nvPr>
        </p:nvGraphicFramePr>
        <p:xfrm>
          <a:off x="906710" y="2172572"/>
          <a:ext cx="10368000" cy="291073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28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64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A1888F-6819-4F52-A725-4A289E1DAD9C}"/>
              </a:ext>
            </a:extLst>
          </p:cNvPr>
          <p:cNvSpPr txBox="1"/>
          <p:nvPr/>
        </p:nvSpPr>
        <p:spPr>
          <a:xfrm>
            <a:off x="1190892" y="5352770"/>
            <a:ext cx="98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This text can be replaced with your own text. This text can be replaced with your own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자유형 19">
            <a:extLst>
              <a:ext uri="{FF2B5EF4-FFF2-40B4-BE49-F238E27FC236}">
                <a16:creationId xmlns:a16="http://schemas.microsoft.com/office/drawing/2014/main" id="{C5BFC804-9852-427E-8A99-A8743332F4F5}"/>
              </a:ext>
            </a:extLst>
          </p:cNvPr>
          <p:cNvSpPr/>
          <p:nvPr/>
        </p:nvSpPr>
        <p:spPr>
          <a:xfrm flipV="1">
            <a:off x="912762" y="5226217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 20">
            <a:extLst>
              <a:ext uri="{FF2B5EF4-FFF2-40B4-BE49-F238E27FC236}">
                <a16:creationId xmlns:a16="http://schemas.microsoft.com/office/drawing/2014/main" id="{14C88C49-3DE9-4666-88BE-404A95B3C1B2}"/>
              </a:ext>
            </a:extLst>
          </p:cNvPr>
          <p:cNvSpPr/>
          <p:nvPr/>
        </p:nvSpPr>
        <p:spPr>
          <a:xfrm>
            <a:off x="906710" y="6079936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9872CC5-9C1D-4827-B80B-992A7A0F7588}"/>
              </a:ext>
            </a:extLst>
          </p:cNvPr>
          <p:cNvGrpSpPr/>
          <p:nvPr/>
        </p:nvGrpSpPr>
        <p:grpSpPr>
          <a:xfrm>
            <a:off x="914041" y="1791233"/>
            <a:ext cx="3137072" cy="338554"/>
            <a:chOff x="533041" y="1650555"/>
            <a:chExt cx="3137072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79702-75C7-4B59-86BD-8108AE30652A}"/>
                </a:ext>
              </a:extLst>
            </p:cNvPr>
            <p:cNvSpPr txBox="1"/>
            <p:nvPr/>
          </p:nvSpPr>
          <p:spPr>
            <a:xfrm>
              <a:off x="912852" y="1650555"/>
              <a:ext cx="275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2B33CC35-16F7-48DC-B402-69983BC3D415}"/>
                </a:ext>
              </a:extLst>
            </p:cNvPr>
            <p:cNvGrpSpPr/>
            <p:nvPr/>
          </p:nvGrpSpPr>
          <p:grpSpPr>
            <a:xfrm>
              <a:off x="533041" y="1680033"/>
              <a:ext cx="279598" cy="279598"/>
              <a:chOff x="5364088" y="1916832"/>
              <a:chExt cx="504056" cy="504056"/>
            </a:xfrm>
          </p:grpSpPr>
          <p:sp>
            <p:nvSpPr>
              <p:cNvPr id="19" name="Oval 12">
                <a:extLst>
                  <a:ext uri="{FF2B5EF4-FFF2-40B4-BE49-F238E27FC236}">
                    <a16:creationId xmlns:a16="http://schemas.microsoft.com/office/drawing/2014/main" id="{692834B4-AA94-49E6-81B2-E14FA38E11F5}"/>
                  </a:ext>
                </a:extLst>
              </p:cNvPr>
              <p:cNvSpPr/>
              <p:nvPr/>
            </p:nvSpPr>
            <p:spPr>
              <a:xfrm>
                <a:off x="5364088" y="1916832"/>
                <a:ext cx="504056" cy="5040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Chevron 13">
                <a:extLst>
                  <a:ext uri="{FF2B5EF4-FFF2-40B4-BE49-F238E27FC236}">
                    <a16:creationId xmlns:a16="http://schemas.microsoft.com/office/drawing/2014/main" id="{55EB4A26-D1FA-493E-8DAD-5BC25899AEBB}"/>
                  </a:ext>
                </a:extLst>
              </p:cNvPr>
              <p:cNvSpPr/>
              <p:nvPr/>
            </p:nvSpPr>
            <p:spPr>
              <a:xfrm>
                <a:off x="5519912" y="2041798"/>
                <a:ext cx="223663" cy="253727"/>
              </a:xfrm>
              <a:prstGeom prst="chevron">
                <a:avLst>
                  <a:gd name="adj" fmla="val 62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46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4883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44E97D26-E83D-434D-A126-ED9058E82463}"/>
              </a:ext>
            </a:extLst>
          </p:cNvPr>
          <p:cNvGrpSpPr/>
          <p:nvPr/>
        </p:nvGrpSpPr>
        <p:grpSpPr>
          <a:xfrm>
            <a:off x="3529668" y="2924223"/>
            <a:ext cx="1856554" cy="1763310"/>
            <a:chOff x="3432955" y="3105197"/>
            <a:chExt cx="1985378" cy="1885664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FCC95A61-70A3-427B-B046-5E34141E6337}"/>
                </a:ext>
              </a:extLst>
            </p:cNvPr>
            <p:cNvSpPr/>
            <p:nvPr/>
          </p:nvSpPr>
          <p:spPr>
            <a:xfrm rot="15392080">
              <a:off x="3380850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Freeform 89">
              <a:extLst>
                <a:ext uri="{FF2B5EF4-FFF2-40B4-BE49-F238E27FC236}">
                  <a16:creationId xmlns:a16="http://schemas.microsoft.com/office/drawing/2014/main" id="{60316058-F178-4F4B-BE9B-22F28D4D3D1F}"/>
                </a:ext>
              </a:extLst>
            </p:cNvPr>
            <p:cNvSpPr/>
            <p:nvPr/>
          </p:nvSpPr>
          <p:spPr>
            <a:xfrm rot="12600000">
              <a:off x="3468239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Freeform 90">
              <a:extLst>
                <a:ext uri="{FF2B5EF4-FFF2-40B4-BE49-F238E27FC236}">
                  <a16:creationId xmlns:a16="http://schemas.microsoft.com/office/drawing/2014/main" id="{089186E6-2DA0-429A-B221-4F9AE0CBCE99}"/>
                </a:ext>
              </a:extLst>
            </p:cNvPr>
            <p:cNvSpPr/>
            <p:nvPr/>
          </p:nvSpPr>
          <p:spPr>
            <a:xfrm rot="9900000">
              <a:off x="3555629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D72724CE-706A-4DA1-A9AB-4DA4BE86A2B0}"/>
              </a:ext>
            </a:extLst>
          </p:cNvPr>
          <p:cNvGrpSpPr/>
          <p:nvPr/>
        </p:nvGrpSpPr>
        <p:grpSpPr>
          <a:xfrm>
            <a:off x="6795432" y="2924223"/>
            <a:ext cx="1856554" cy="1763310"/>
            <a:chOff x="6698719" y="3105197"/>
            <a:chExt cx="1985378" cy="1885664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0B4D6191-85DA-413E-9902-8CBF89418A8B}"/>
                </a:ext>
              </a:extLst>
            </p:cNvPr>
            <p:cNvSpPr/>
            <p:nvPr/>
          </p:nvSpPr>
          <p:spPr>
            <a:xfrm rot="15392080">
              <a:off x="6646614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9366B29F-2D55-451A-B0E9-4C53E175A827}"/>
                </a:ext>
              </a:extLst>
            </p:cNvPr>
            <p:cNvSpPr/>
            <p:nvPr/>
          </p:nvSpPr>
          <p:spPr>
            <a:xfrm rot="12600000">
              <a:off x="6734003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F70F20CC-5E53-461B-B1CE-CE7441C2A69B}"/>
                </a:ext>
              </a:extLst>
            </p:cNvPr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E6E4E5-36B9-4EA3-99F5-151D6547F9E2}"/>
              </a:ext>
            </a:extLst>
          </p:cNvPr>
          <p:cNvGrpSpPr/>
          <p:nvPr/>
        </p:nvGrpSpPr>
        <p:grpSpPr>
          <a:xfrm>
            <a:off x="5524556" y="3484101"/>
            <a:ext cx="1132542" cy="643555"/>
            <a:chOff x="4728830" y="910644"/>
            <a:chExt cx="2388531" cy="1357260"/>
          </a:xfrm>
        </p:grpSpPr>
        <p:sp>
          <p:nvSpPr>
            <p:cNvPr id="12" name="Left-Right Arrow 1">
              <a:extLst>
                <a:ext uri="{FF2B5EF4-FFF2-40B4-BE49-F238E27FC236}">
                  <a16:creationId xmlns:a16="http://schemas.microsoft.com/office/drawing/2014/main" id="{C0200AD2-CFC2-44A6-ADF5-F48F61A37BC1}"/>
                </a:ext>
              </a:extLst>
            </p:cNvPr>
            <p:cNvSpPr/>
            <p:nvPr/>
          </p:nvSpPr>
          <p:spPr>
            <a:xfrm>
              <a:off x="4833072" y="910644"/>
              <a:ext cx="2284289" cy="1357260"/>
            </a:xfrm>
            <a:custGeom>
              <a:avLst/>
              <a:gdLst/>
              <a:ahLst/>
              <a:cxnLst/>
              <a:rect l="l" t="t" r="r" b="b"/>
              <a:pathLst>
                <a:path w="2284289" h="1357260">
                  <a:moveTo>
                    <a:pt x="20525" y="658105"/>
                  </a:moveTo>
                  <a:lnTo>
                    <a:pt x="11850" y="690480"/>
                  </a:lnTo>
                  <a:lnTo>
                    <a:pt x="0" y="678630"/>
                  </a:lnTo>
                  <a:close/>
                  <a:moveTo>
                    <a:pt x="1605659" y="0"/>
                  </a:moveTo>
                  <a:lnTo>
                    <a:pt x="2284289" y="678630"/>
                  </a:lnTo>
                  <a:lnTo>
                    <a:pt x="1605659" y="1357260"/>
                  </a:lnTo>
                  <a:lnTo>
                    <a:pt x="1605659" y="1017945"/>
                  </a:lnTo>
                  <a:lnTo>
                    <a:pt x="1305184" y="1017945"/>
                  </a:lnTo>
                  <a:lnTo>
                    <a:pt x="913377" y="339315"/>
                  </a:lnTo>
                  <a:lnTo>
                    <a:pt x="1605659" y="3393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Left-Right Arrow 26">
              <a:extLst>
                <a:ext uri="{FF2B5EF4-FFF2-40B4-BE49-F238E27FC236}">
                  <a16:creationId xmlns:a16="http://schemas.microsoft.com/office/drawing/2014/main" id="{32C35516-9C34-4880-B0E5-0B12BAC8AD1A}"/>
                </a:ext>
              </a:extLst>
            </p:cNvPr>
            <p:cNvSpPr/>
            <p:nvPr/>
          </p:nvSpPr>
          <p:spPr>
            <a:xfrm>
              <a:off x="4728830" y="910644"/>
              <a:ext cx="1302347" cy="1357260"/>
            </a:xfrm>
            <a:custGeom>
              <a:avLst/>
              <a:gdLst/>
              <a:ahLst/>
              <a:cxnLst/>
              <a:rect l="l" t="t" r="r" b="b"/>
              <a:pathLst>
                <a:path w="1302347" h="1357260">
                  <a:moveTo>
                    <a:pt x="678630" y="0"/>
                  </a:moveTo>
                  <a:lnTo>
                    <a:pt x="678630" y="339315"/>
                  </a:lnTo>
                  <a:lnTo>
                    <a:pt x="910540" y="339315"/>
                  </a:lnTo>
                  <a:lnTo>
                    <a:pt x="1302347" y="1017945"/>
                  </a:lnTo>
                  <a:lnTo>
                    <a:pt x="678630" y="1017945"/>
                  </a:lnTo>
                  <a:lnTo>
                    <a:pt x="678630" y="1357260"/>
                  </a:lnTo>
                  <a:lnTo>
                    <a:pt x="0" y="67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F8381-B44D-4747-998C-26D79638B36C}"/>
              </a:ext>
            </a:extLst>
          </p:cNvPr>
          <p:cNvGrpSpPr/>
          <p:nvPr/>
        </p:nvGrpSpPr>
        <p:grpSpPr>
          <a:xfrm>
            <a:off x="3697902" y="3417463"/>
            <a:ext cx="1615533" cy="678649"/>
            <a:chOff x="3233964" y="1954419"/>
            <a:chExt cx="2049169" cy="678649"/>
          </a:xfrm>
          <a:noFill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66DCE-4275-4747-AD18-70FA19AB58BC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C7237C-71DA-485B-80B4-7489E92BA7CD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2">
            <a:extLst>
              <a:ext uri="{FF2B5EF4-FFF2-40B4-BE49-F238E27FC236}">
                <a16:creationId xmlns:a16="http://schemas.microsoft.com/office/drawing/2014/main" id="{8B01DAC3-C784-420C-8827-90B3F9313B5D}"/>
              </a:ext>
            </a:extLst>
          </p:cNvPr>
          <p:cNvGrpSpPr/>
          <p:nvPr/>
        </p:nvGrpSpPr>
        <p:grpSpPr>
          <a:xfrm>
            <a:off x="6966009" y="3417463"/>
            <a:ext cx="1615533" cy="678649"/>
            <a:chOff x="5196812" y="3553477"/>
            <a:chExt cx="1615533" cy="6786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3CD1DE-A0B6-4BDC-9324-E7575A816E40}"/>
                </a:ext>
              </a:extLst>
            </p:cNvPr>
            <p:cNvSpPr txBox="1"/>
            <p:nvPr/>
          </p:nvSpPr>
          <p:spPr>
            <a:xfrm>
              <a:off x="5196812" y="3553477"/>
              <a:ext cx="1608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8C07DC-08A0-4A25-A3F9-025AAFA212C3}"/>
                </a:ext>
              </a:extLst>
            </p:cNvPr>
            <p:cNvSpPr txBox="1"/>
            <p:nvPr/>
          </p:nvSpPr>
          <p:spPr>
            <a:xfrm>
              <a:off x="5204321" y="3770461"/>
              <a:ext cx="1608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DF0EF-FABB-4DBE-BC18-17A7010ADB75}"/>
              </a:ext>
            </a:extLst>
          </p:cNvPr>
          <p:cNvGrpSpPr/>
          <p:nvPr/>
        </p:nvGrpSpPr>
        <p:grpSpPr>
          <a:xfrm>
            <a:off x="5288235" y="2409359"/>
            <a:ext cx="1615533" cy="678649"/>
            <a:chOff x="3233964" y="1954419"/>
            <a:chExt cx="2049169" cy="678649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BC5F8B-1FA5-4836-871E-C723AFEC687B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C1290E-2F42-402E-A401-8FC8112730DF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3510D0-03D0-4DAC-8F26-9C86F48F9C7D}"/>
              </a:ext>
            </a:extLst>
          </p:cNvPr>
          <p:cNvGrpSpPr/>
          <p:nvPr/>
        </p:nvGrpSpPr>
        <p:grpSpPr>
          <a:xfrm>
            <a:off x="743298" y="1713879"/>
            <a:ext cx="4043549" cy="728318"/>
            <a:chOff x="467544" y="1628800"/>
            <a:chExt cx="2795302" cy="72831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6EC1C9-C84A-445B-9209-6C4C5430AE35}"/>
                </a:ext>
              </a:extLst>
            </p:cNvPr>
            <p:cNvSpPr txBox="1"/>
            <p:nvPr/>
          </p:nvSpPr>
          <p:spPr>
            <a:xfrm>
              <a:off x="467544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3B8647-DD0E-4DB3-9487-11EE5CE01A45}"/>
                </a:ext>
              </a:extLst>
            </p:cNvPr>
            <p:cNvSpPr txBox="1"/>
            <p:nvPr/>
          </p:nvSpPr>
          <p:spPr>
            <a:xfrm>
              <a:off x="467544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DCB1CC-BBE8-4BBB-82C3-CD5FE0EF1385}"/>
              </a:ext>
            </a:extLst>
          </p:cNvPr>
          <p:cNvGrpSpPr/>
          <p:nvPr/>
        </p:nvGrpSpPr>
        <p:grpSpPr>
          <a:xfrm>
            <a:off x="743298" y="5361197"/>
            <a:ext cx="4043549" cy="728318"/>
            <a:chOff x="467544" y="5498541"/>
            <a:chExt cx="2795302" cy="728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FF1C83-BFBD-4832-B057-E78DEB9F9996}"/>
                </a:ext>
              </a:extLst>
            </p:cNvPr>
            <p:cNvSpPr txBox="1"/>
            <p:nvPr/>
          </p:nvSpPr>
          <p:spPr>
            <a:xfrm>
              <a:off x="467544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A7A3EA-20FF-441B-A1FA-A75CA714873D}"/>
                </a:ext>
              </a:extLst>
            </p:cNvPr>
            <p:cNvSpPr txBox="1"/>
            <p:nvPr/>
          </p:nvSpPr>
          <p:spPr>
            <a:xfrm>
              <a:off x="467544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Freeform 32">
            <a:extLst>
              <a:ext uri="{FF2B5EF4-FFF2-40B4-BE49-F238E27FC236}">
                <a16:creationId xmlns:a16="http://schemas.microsoft.com/office/drawing/2014/main" id="{2658E54D-3D6B-4427-988B-0AEB1005C063}"/>
              </a:ext>
            </a:extLst>
          </p:cNvPr>
          <p:cNvSpPr/>
          <p:nvPr/>
        </p:nvSpPr>
        <p:spPr>
          <a:xfrm>
            <a:off x="4823146" y="4264491"/>
            <a:ext cx="251775" cy="1270863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99">
            <a:extLst>
              <a:ext uri="{FF2B5EF4-FFF2-40B4-BE49-F238E27FC236}">
                <a16:creationId xmlns:a16="http://schemas.microsoft.com/office/drawing/2014/main" id="{040AA64C-63F4-4CE6-A19C-8773803208F3}"/>
              </a:ext>
            </a:extLst>
          </p:cNvPr>
          <p:cNvSpPr/>
          <p:nvPr/>
        </p:nvSpPr>
        <p:spPr>
          <a:xfrm flipH="1">
            <a:off x="7014588" y="4264493"/>
            <a:ext cx="255514" cy="1270861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Freeform 33">
            <a:extLst>
              <a:ext uri="{FF2B5EF4-FFF2-40B4-BE49-F238E27FC236}">
                <a16:creationId xmlns:a16="http://schemas.microsoft.com/office/drawing/2014/main" id="{552C7DB9-9C62-40F3-99F0-BFDEF56E263F}"/>
              </a:ext>
            </a:extLst>
          </p:cNvPr>
          <p:cNvSpPr/>
          <p:nvPr/>
        </p:nvSpPr>
        <p:spPr>
          <a:xfrm>
            <a:off x="4889297" y="1886178"/>
            <a:ext cx="288111" cy="1187367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100">
            <a:extLst>
              <a:ext uri="{FF2B5EF4-FFF2-40B4-BE49-F238E27FC236}">
                <a16:creationId xmlns:a16="http://schemas.microsoft.com/office/drawing/2014/main" id="{ED523398-CC06-45AD-BD60-410A2135B210}"/>
              </a:ext>
            </a:extLst>
          </p:cNvPr>
          <p:cNvSpPr/>
          <p:nvPr/>
        </p:nvSpPr>
        <p:spPr>
          <a:xfrm flipH="1">
            <a:off x="6953698" y="1882763"/>
            <a:ext cx="259539" cy="1190781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52D8D2-A206-4454-93BC-B4C6ADBF39B2}"/>
              </a:ext>
            </a:extLst>
          </p:cNvPr>
          <p:cNvGrpSpPr/>
          <p:nvPr/>
        </p:nvGrpSpPr>
        <p:grpSpPr>
          <a:xfrm>
            <a:off x="7365856" y="1713879"/>
            <a:ext cx="4043549" cy="728318"/>
            <a:chOff x="5841856" y="1628800"/>
            <a:chExt cx="2795302" cy="72831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F8B647-79E4-41A5-A92E-1598E677679B}"/>
                </a:ext>
              </a:extLst>
            </p:cNvPr>
            <p:cNvSpPr txBox="1"/>
            <p:nvPr/>
          </p:nvSpPr>
          <p:spPr>
            <a:xfrm>
              <a:off x="5841856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4ACB65-EC98-4EF1-A238-07327553FBB0}"/>
                </a:ext>
              </a:extLst>
            </p:cNvPr>
            <p:cNvSpPr txBox="1"/>
            <p:nvPr/>
          </p:nvSpPr>
          <p:spPr>
            <a:xfrm>
              <a:off x="5841856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C9A83E-1F4B-4810-B738-AC9E7DF7440C}"/>
              </a:ext>
            </a:extLst>
          </p:cNvPr>
          <p:cNvGrpSpPr/>
          <p:nvPr/>
        </p:nvGrpSpPr>
        <p:grpSpPr>
          <a:xfrm>
            <a:off x="7365856" y="5361197"/>
            <a:ext cx="4043549" cy="728318"/>
            <a:chOff x="5841856" y="5498541"/>
            <a:chExt cx="2795302" cy="72831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11D0D0-E4B8-4444-B23A-0CD8808F809D}"/>
                </a:ext>
              </a:extLst>
            </p:cNvPr>
            <p:cNvSpPr txBox="1"/>
            <p:nvPr/>
          </p:nvSpPr>
          <p:spPr>
            <a:xfrm>
              <a:off x="5841856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1664E-4480-45E7-B362-14DB65C6508E}"/>
                </a:ext>
              </a:extLst>
            </p:cNvPr>
            <p:cNvSpPr txBox="1"/>
            <p:nvPr/>
          </p:nvSpPr>
          <p:spPr>
            <a:xfrm>
              <a:off x="5841856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94F3E5-FBE6-46BA-A8C4-7C0E26F11C13}"/>
              </a:ext>
            </a:extLst>
          </p:cNvPr>
          <p:cNvSpPr txBox="1"/>
          <p:nvPr/>
        </p:nvSpPr>
        <p:spPr>
          <a:xfrm>
            <a:off x="5241272" y="4656712"/>
            <a:ext cx="169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2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4763" y="36398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Nội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dung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A4841-2041-4A29-BBFF-E7B6C1AF3E1C}"/>
              </a:ext>
            </a:extLst>
          </p:cNvPr>
          <p:cNvGrpSpPr/>
          <p:nvPr/>
        </p:nvGrpSpPr>
        <p:grpSpPr>
          <a:xfrm>
            <a:off x="5988064" y="1708652"/>
            <a:ext cx="5265165" cy="646331"/>
            <a:chOff x="5994506" y="1634221"/>
            <a:chExt cx="5265165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70602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Giao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88561-B2BE-493A-8347-9D9AEBD88AFE}"/>
              </a:ext>
            </a:extLst>
          </p:cNvPr>
          <p:cNvGrpSpPr/>
          <p:nvPr/>
        </p:nvGrpSpPr>
        <p:grpSpPr>
          <a:xfrm>
            <a:off x="5988064" y="2910968"/>
            <a:ext cx="5265165" cy="646331"/>
            <a:chOff x="5994506" y="1634221"/>
            <a:chExt cx="5265165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4A7347-AA7C-40AB-A16E-561268F31218}"/>
                </a:ext>
              </a:extLst>
            </p:cNvPr>
            <p:cNvSpPr txBox="1"/>
            <p:nvPr/>
          </p:nvSpPr>
          <p:spPr>
            <a:xfrm>
              <a:off x="6751979" y="169914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Chức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C09A6B-E4AB-474F-98F5-021B4D43BB12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5C5A0-D7FB-416C-8C4B-7425C4EA0504}"/>
              </a:ext>
            </a:extLst>
          </p:cNvPr>
          <p:cNvGrpSpPr/>
          <p:nvPr/>
        </p:nvGrpSpPr>
        <p:grpSpPr>
          <a:xfrm>
            <a:off x="5988064" y="4113284"/>
            <a:ext cx="6191673" cy="988256"/>
            <a:chOff x="5994506" y="1634221"/>
            <a:chExt cx="5265165" cy="988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8435BF-64D3-44E8-BAA7-A92781E87BDE}"/>
                </a:ext>
              </a:extLst>
            </p:cNvPr>
            <p:cNvSpPr txBox="1"/>
            <p:nvPr/>
          </p:nvSpPr>
          <p:spPr>
            <a:xfrm>
              <a:off x="6751979" y="1699147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Chi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tiết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nội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dung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E4745-5F52-41BC-9313-36008356325D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FB42F-575E-4440-814A-AD656B4DDD0A}"/>
              </a:ext>
            </a:extLst>
          </p:cNvPr>
          <p:cNvGrpSpPr/>
          <p:nvPr/>
        </p:nvGrpSpPr>
        <p:grpSpPr>
          <a:xfrm>
            <a:off x="5988064" y="5315601"/>
            <a:ext cx="5265165" cy="646331"/>
            <a:chOff x="5994506" y="1634221"/>
            <a:chExt cx="5265165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3E3A96-2C8F-4B0F-93EE-D18A1008E3E5}"/>
                </a:ext>
              </a:extLst>
            </p:cNvPr>
            <p:cNvSpPr txBox="1"/>
            <p:nvPr/>
          </p:nvSpPr>
          <p:spPr>
            <a:xfrm>
              <a:off x="6751979" y="170347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hợp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6778D8-9198-422E-916B-1720182E1941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AF1281-3BBF-402D-AC95-05C44D15EC4F}"/>
              </a:ext>
            </a:extLst>
          </p:cNvPr>
          <p:cNvSpPr txBox="1"/>
          <p:nvPr/>
        </p:nvSpPr>
        <p:spPr>
          <a:xfrm>
            <a:off x="8252298" y="542623"/>
            <a:ext cx="3396372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Quality Professional 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A3FC5B-AAD3-4118-AADF-2537D0B1CC83}"/>
              </a:ext>
            </a:extLst>
          </p:cNvPr>
          <p:cNvSpPr txBox="1"/>
          <p:nvPr/>
        </p:nvSpPr>
        <p:spPr>
          <a:xfrm>
            <a:off x="782798" y="1028372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219374-176B-4887-9DAA-E66F7BFF2192}"/>
              </a:ext>
            </a:extLst>
          </p:cNvPr>
          <p:cNvSpPr txBox="1"/>
          <p:nvPr/>
        </p:nvSpPr>
        <p:spPr>
          <a:xfrm>
            <a:off x="782798" y="689689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직사각형 5">
            <a:extLst>
              <a:ext uri="{FF2B5EF4-FFF2-40B4-BE49-F238E27FC236}">
                <a16:creationId xmlns:a16="http://schemas.microsoft.com/office/drawing/2014/main" id="{2DDE3344-63B6-4292-A4B5-83E1F46EDA48}"/>
              </a:ext>
            </a:extLst>
          </p:cNvPr>
          <p:cNvSpPr/>
          <p:nvPr/>
        </p:nvSpPr>
        <p:spPr>
          <a:xfrm>
            <a:off x="8252298" y="2274839"/>
            <a:ext cx="33963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accent2"/>
                </a:solidFill>
              </a:rPr>
              <a:t>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en-US" altLang="ko-KR" sz="1200" dirty="0">
                <a:solidFill>
                  <a:schemeClr val="accent2"/>
                </a:solidFill>
              </a:rPr>
              <a:t>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59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9A9716-19CC-44F1-8474-745C4921D371}"/>
              </a:ext>
            </a:extLst>
          </p:cNvPr>
          <p:cNvGrpSpPr/>
          <p:nvPr/>
        </p:nvGrpSpPr>
        <p:grpSpPr>
          <a:xfrm>
            <a:off x="1973853" y="3972368"/>
            <a:ext cx="2282207" cy="2647508"/>
            <a:chOff x="1494677" y="3157869"/>
            <a:chExt cx="1711655" cy="1985631"/>
          </a:xfrm>
          <a:solidFill>
            <a:schemeClr val="accent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1BA596-32D4-4A70-ABD3-C1E57D548F35}"/>
                </a:ext>
              </a:extLst>
            </p:cNvPr>
            <p:cNvGrpSpPr/>
            <p:nvPr/>
          </p:nvGrpSpPr>
          <p:grpSpPr>
            <a:xfrm>
              <a:off x="1494677" y="3328917"/>
              <a:ext cx="1711655" cy="576414"/>
              <a:chOff x="1710701" y="3328917"/>
              <a:chExt cx="1711655" cy="576414"/>
            </a:xfrm>
            <a:grpFill/>
          </p:grpSpPr>
          <p:sp>
            <p:nvSpPr>
              <p:cNvPr id="6" name="Isosceles Triangle 6">
                <a:extLst>
                  <a:ext uri="{FF2B5EF4-FFF2-40B4-BE49-F238E27FC236}">
                    <a16:creationId xmlns:a16="http://schemas.microsoft.com/office/drawing/2014/main" id="{1B60FC30-0A46-45CC-B2C1-7F6D05A6F881}"/>
                  </a:ext>
                </a:extLst>
              </p:cNvPr>
              <p:cNvSpPr/>
              <p:nvPr/>
            </p:nvSpPr>
            <p:spPr>
              <a:xfrm rot="18454893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7" name="Isosceles Triangle 8">
                <a:extLst>
                  <a:ext uri="{FF2B5EF4-FFF2-40B4-BE49-F238E27FC236}">
                    <a16:creationId xmlns:a16="http://schemas.microsoft.com/office/drawing/2014/main" id="{DBBA5C36-4AE6-4938-8561-DDBB02B8A627}"/>
                  </a:ext>
                </a:extLst>
              </p:cNvPr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756E782D-6331-46BE-BB3A-E7C473FD2D32}"/>
                </a:ext>
              </a:extLst>
            </p:cNvPr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2C4FC72-57EC-4FC0-8B0F-A8D264767764}"/>
              </a:ext>
            </a:extLst>
          </p:cNvPr>
          <p:cNvSpPr/>
          <p:nvPr/>
        </p:nvSpPr>
        <p:spPr>
          <a:xfrm>
            <a:off x="1949964" y="1750714"/>
            <a:ext cx="2496277" cy="24962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F46012-5554-4AC1-9C13-25F15782EE10}"/>
              </a:ext>
            </a:extLst>
          </p:cNvPr>
          <p:cNvSpPr/>
          <p:nvPr/>
        </p:nvSpPr>
        <p:spPr>
          <a:xfrm>
            <a:off x="3964456" y="2230509"/>
            <a:ext cx="1632441" cy="16324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3170D1-6842-4B97-9F62-411EFF0670FE}"/>
              </a:ext>
            </a:extLst>
          </p:cNvPr>
          <p:cNvSpPr/>
          <p:nvPr/>
        </p:nvSpPr>
        <p:spPr>
          <a:xfrm>
            <a:off x="3676684" y="3670929"/>
            <a:ext cx="1248140" cy="12481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90A01B-83BD-4E3B-8F0C-4934D7B7E7A6}"/>
              </a:ext>
            </a:extLst>
          </p:cNvPr>
          <p:cNvSpPr/>
          <p:nvPr/>
        </p:nvSpPr>
        <p:spPr>
          <a:xfrm>
            <a:off x="3787579" y="3787244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171F90-4C92-4FA7-AE5B-F6E3761B723A}"/>
              </a:ext>
            </a:extLst>
          </p:cNvPr>
          <p:cNvSpPr/>
          <p:nvPr/>
        </p:nvSpPr>
        <p:spPr>
          <a:xfrm>
            <a:off x="4072313" y="2345982"/>
            <a:ext cx="1409459" cy="14094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8F86C-2F14-4EE8-B6F1-C4C3F1977F7E}"/>
              </a:ext>
            </a:extLst>
          </p:cNvPr>
          <p:cNvSpPr/>
          <p:nvPr/>
        </p:nvSpPr>
        <p:spPr>
          <a:xfrm>
            <a:off x="892375" y="2987218"/>
            <a:ext cx="1451796" cy="14517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4B00A-CEFE-4E79-900F-0A271574081D}"/>
              </a:ext>
            </a:extLst>
          </p:cNvPr>
          <p:cNvSpPr txBox="1"/>
          <p:nvPr/>
        </p:nvSpPr>
        <p:spPr>
          <a:xfrm>
            <a:off x="2481114" y="245922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68EF-6778-4608-B35B-E404FB278D22}"/>
              </a:ext>
            </a:extLst>
          </p:cNvPr>
          <p:cNvSpPr txBox="1"/>
          <p:nvPr/>
        </p:nvSpPr>
        <p:spPr>
          <a:xfrm>
            <a:off x="3858111" y="3987221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92B8E-644D-435F-B652-E5C730270689}"/>
              </a:ext>
            </a:extLst>
          </p:cNvPr>
          <p:cNvSpPr txBox="1"/>
          <p:nvPr/>
        </p:nvSpPr>
        <p:spPr>
          <a:xfrm>
            <a:off x="4217273" y="2656878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2501-7BAF-49A3-A8D2-9F99CB60DE54}"/>
              </a:ext>
            </a:extLst>
          </p:cNvPr>
          <p:cNvSpPr txBox="1"/>
          <p:nvPr/>
        </p:nvSpPr>
        <p:spPr>
          <a:xfrm>
            <a:off x="6145801" y="271116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0577F-1FF0-4BC1-9BCF-EC2041EF14F9}"/>
              </a:ext>
            </a:extLst>
          </p:cNvPr>
          <p:cNvSpPr txBox="1"/>
          <p:nvPr/>
        </p:nvSpPr>
        <p:spPr>
          <a:xfrm>
            <a:off x="7650818" y="2752165"/>
            <a:ext cx="390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84807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D8193-C9CC-4DC2-99BB-08ADBC2BFB0F}"/>
              </a:ext>
            </a:extLst>
          </p:cNvPr>
          <p:cNvSpPr txBox="1"/>
          <p:nvPr/>
        </p:nvSpPr>
        <p:spPr>
          <a:xfrm>
            <a:off x="6152388" y="1647041"/>
            <a:ext cx="5601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DBABDE-4E5E-43F4-B08F-100807A014CE}"/>
              </a:ext>
            </a:extLst>
          </p:cNvPr>
          <p:cNvSpPr/>
          <p:nvPr/>
        </p:nvSpPr>
        <p:spPr>
          <a:xfrm>
            <a:off x="8628952" y="4163811"/>
            <a:ext cx="647152" cy="64715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38366B-3BCC-41BE-BFB1-272DB735C987}"/>
              </a:ext>
            </a:extLst>
          </p:cNvPr>
          <p:cNvSpPr/>
          <p:nvPr/>
        </p:nvSpPr>
        <p:spPr>
          <a:xfrm>
            <a:off x="6051208" y="4163811"/>
            <a:ext cx="647152" cy="64715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6CB7D3-7C41-49E4-AB9C-54F9BE5C5612}"/>
              </a:ext>
            </a:extLst>
          </p:cNvPr>
          <p:cNvSpPr/>
          <p:nvPr/>
        </p:nvSpPr>
        <p:spPr>
          <a:xfrm>
            <a:off x="8628952" y="5325791"/>
            <a:ext cx="647152" cy="6471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3099BA-9898-4366-81F1-5DC269F87625}"/>
              </a:ext>
            </a:extLst>
          </p:cNvPr>
          <p:cNvSpPr/>
          <p:nvPr/>
        </p:nvSpPr>
        <p:spPr>
          <a:xfrm>
            <a:off x="6051208" y="5325791"/>
            <a:ext cx="647152" cy="647152"/>
          </a:xfrm>
          <a:prstGeom prst="ellipse">
            <a:avLst/>
          </a:prstGeom>
          <a:solidFill>
            <a:srgbClr val="EFE0C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6932350C-EBA9-4E68-AF8D-8C23FA7E99D8}"/>
              </a:ext>
            </a:extLst>
          </p:cNvPr>
          <p:cNvSpPr/>
          <p:nvPr/>
        </p:nvSpPr>
        <p:spPr>
          <a:xfrm>
            <a:off x="8791430" y="5498565"/>
            <a:ext cx="322197" cy="3016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9012CFC-D84E-4053-B2CE-7CFE5C934CEA}"/>
              </a:ext>
            </a:extLst>
          </p:cNvPr>
          <p:cNvSpPr/>
          <p:nvPr/>
        </p:nvSpPr>
        <p:spPr>
          <a:xfrm rot="2700000">
            <a:off x="6253559" y="4268574"/>
            <a:ext cx="244101" cy="43762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Parallelogram 15">
            <a:extLst>
              <a:ext uri="{FF2B5EF4-FFF2-40B4-BE49-F238E27FC236}">
                <a16:creationId xmlns:a16="http://schemas.microsoft.com/office/drawing/2014/main" id="{9098803A-4B7A-436A-AC1D-3B7A6F9E76F1}"/>
              </a:ext>
            </a:extLst>
          </p:cNvPr>
          <p:cNvSpPr/>
          <p:nvPr/>
        </p:nvSpPr>
        <p:spPr>
          <a:xfrm rot="16200000">
            <a:off x="8775405" y="4295657"/>
            <a:ext cx="354249" cy="38346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3D2014D5-29C8-47A7-8273-FD6E4C3DCE31}"/>
              </a:ext>
            </a:extLst>
          </p:cNvPr>
          <p:cNvSpPr>
            <a:spLocks noChangeAspect="1"/>
          </p:cNvSpPr>
          <p:nvPr/>
        </p:nvSpPr>
        <p:spPr>
          <a:xfrm rot="2700000">
            <a:off x="6305289" y="5430291"/>
            <a:ext cx="109288" cy="438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0B4EE3-C917-4A76-8353-DE1411D1BEB5}"/>
              </a:ext>
            </a:extLst>
          </p:cNvPr>
          <p:cNvGrpSpPr/>
          <p:nvPr/>
        </p:nvGrpSpPr>
        <p:grpSpPr>
          <a:xfrm>
            <a:off x="6775205" y="3915269"/>
            <a:ext cx="1853747" cy="744131"/>
            <a:chOff x="2113657" y="4283314"/>
            <a:chExt cx="3647460" cy="5580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2EEA68-06C4-45D3-A3B6-0EF2B987D65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D5315A-6447-43C5-88A8-EC3EDA50B6C2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B5130C-4AAC-4755-BC9E-282FC7F27AE3}"/>
              </a:ext>
            </a:extLst>
          </p:cNvPr>
          <p:cNvGrpSpPr/>
          <p:nvPr/>
        </p:nvGrpSpPr>
        <p:grpSpPr>
          <a:xfrm>
            <a:off x="9483219" y="3915269"/>
            <a:ext cx="1853747" cy="744131"/>
            <a:chOff x="2113657" y="4283314"/>
            <a:chExt cx="3647460" cy="5580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BB2843-E826-49E4-9F11-9AC187B47BD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3515F1-B9AF-4658-96DB-8A85006B00BD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BE40D4-BCAB-4744-A400-CFBE8F1E7DB8}"/>
              </a:ext>
            </a:extLst>
          </p:cNvPr>
          <p:cNvGrpSpPr/>
          <p:nvPr/>
        </p:nvGrpSpPr>
        <p:grpSpPr>
          <a:xfrm>
            <a:off x="6775205" y="5077249"/>
            <a:ext cx="1853747" cy="744131"/>
            <a:chOff x="2113657" y="4283314"/>
            <a:chExt cx="3647460" cy="5580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954FBA-E506-4F24-986A-3B2E43CD9BD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71B595-C000-449B-A7D7-3B14002BA466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18BBB8-F08F-4877-ADE9-A163BBEF1436}"/>
              </a:ext>
            </a:extLst>
          </p:cNvPr>
          <p:cNvGrpSpPr/>
          <p:nvPr/>
        </p:nvGrpSpPr>
        <p:grpSpPr>
          <a:xfrm>
            <a:off x="9483219" y="5077249"/>
            <a:ext cx="1853747" cy="744131"/>
            <a:chOff x="2113657" y="4283314"/>
            <a:chExt cx="3647460" cy="5580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AC16FF-D33F-49FA-8E7F-353FFC2D1F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9E9E0-F0EC-40F0-8F51-656E012750CC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4E16B54-D4AA-4C43-9F92-AF5D0A4EF441}"/>
              </a:ext>
            </a:extLst>
          </p:cNvPr>
          <p:cNvSpPr/>
          <p:nvPr/>
        </p:nvSpPr>
        <p:spPr>
          <a:xfrm>
            <a:off x="1008670" y="3097418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4A63C-DD31-4D3D-9ADE-1E5134D5F296}"/>
              </a:ext>
            </a:extLst>
          </p:cNvPr>
          <p:cNvSpPr txBox="1"/>
          <p:nvPr/>
        </p:nvSpPr>
        <p:spPr>
          <a:xfrm>
            <a:off x="1054869" y="3323264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9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FE39E6-B93D-4B26-8078-FCFB5490B11E}"/>
              </a:ext>
            </a:extLst>
          </p:cNvPr>
          <p:cNvGrpSpPr/>
          <p:nvPr/>
        </p:nvGrpSpPr>
        <p:grpSpPr>
          <a:xfrm>
            <a:off x="4351036" y="2961497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55ED86-D597-4A91-BD9E-2880C38F24A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96A4F1-C2C0-407B-AFD1-A4C033B4610D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D34E1CCD-D106-4F37-B4B2-B52516551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210848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A2AEB-7654-4FDB-BC1A-ADDC8F77EF0C}"/>
              </a:ext>
            </a:extLst>
          </p:cNvPr>
          <p:cNvGrpSpPr/>
          <p:nvPr/>
        </p:nvGrpSpPr>
        <p:grpSpPr>
          <a:xfrm>
            <a:off x="6771690" y="1831181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1F34C3-568A-4EC1-B6E7-1AA0F0DBDF3B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B4F3E1-D4F4-458A-A3A5-5DF898B8AE69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22D28-6C41-4712-8D9E-9A13DBBFA8FE}"/>
              </a:ext>
            </a:extLst>
          </p:cNvPr>
          <p:cNvGrpSpPr/>
          <p:nvPr/>
        </p:nvGrpSpPr>
        <p:grpSpPr>
          <a:xfrm>
            <a:off x="7380144" y="5234248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79507-444C-4E4C-9589-1FE027498CE0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D9CEF-AC57-448B-BD9D-07F0B84E9F33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49F08-40C9-472C-A0D8-689EAF38838B}"/>
              </a:ext>
            </a:extLst>
          </p:cNvPr>
          <p:cNvGrpSpPr/>
          <p:nvPr/>
        </p:nvGrpSpPr>
        <p:grpSpPr>
          <a:xfrm>
            <a:off x="815548" y="4413923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141C2-5F9F-42D6-BC51-FC7809932D21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B1CAF9-25FC-4589-98EE-7380154590DC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B03EA23C-94C9-4C33-9D8F-B0F41C99A88B}"/>
              </a:ext>
            </a:extLst>
          </p:cNvPr>
          <p:cNvCxnSpPr/>
          <p:nvPr/>
        </p:nvCxnSpPr>
        <p:spPr>
          <a:xfrm flipV="1">
            <a:off x="3485402" y="3887637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1F9AA533-3FEC-4B5D-BD58-74E35E33AF72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5026294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C29FE-C394-438D-807F-74F7E9B0AC81}"/>
              </a:ext>
            </a:extLst>
          </p:cNvPr>
          <p:cNvGrpSpPr/>
          <p:nvPr/>
        </p:nvGrpSpPr>
        <p:grpSpPr>
          <a:xfrm>
            <a:off x="6570618" y="3786573"/>
            <a:ext cx="869401" cy="481695"/>
            <a:chOff x="3293429" y="2401985"/>
            <a:chExt cx="704850" cy="390525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04DC2-CBAD-4738-96EF-C809B49F1AB2}"/>
                </a:ext>
              </a:extLst>
            </p:cNvPr>
            <p:cNvSpPr/>
            <p:nvPr/>
          </p:nvSpPr>
          <p:spPr>
            <a:xfrm>
              <a:off x="3483843" y="2401985"/>
              <a:ext cx="419100" cy="314325"/>
            </a:xfrm>
            <a:custGeom>
              <a:avLst/>
              <a:gdLst>
                <a:gd name="connsiteX0" fmla="*/ 392516 w 419100"/>
                <a:gd name="connsiteY0" fmla="*/ 78105 h 314325"/>
                <a:gd name="connsiteX1" fmla="*/ 323936 w 419100"/>
                <a:gd name="connsiteY1" fmla="*/ 51435 h 314325"/>
                <a:gd name="connsiteX2" fmla="*/ 316316 w 419100"/>
                <a:gd name="connsiteY2" fmla="*/ 48577 h 314325"/>
                <a:gd name="connsiteX3" fmla="*/ 311553 w 419100"/>
                <a:gd name="connsiteY3" fmla="*/ 0 h 314325"/>
                <a:gd name="connsiteX4" fmla="*/ 9611 w 419100"/>
                <a:gd name="connsiteY4" fmla="*/ 0 h 314325"/>
                <a:gd name="connsiteX5" fmla="*/ 1038 w 419100"/>
                <a:gd name="connsiteY5" fmla="*/ 21908 h 314325"/>
                <a:gd name="connsiteX6" fmla="*/ 1991 w 419100"/>
                <a:gd name="connsiteY6" fmla="*/ 134302 h 314325"/>
                <a:gd name="connsiteX7" fmla="*/ 61046 w 419100"/>
                <a:gd name="connsiteY7" fmla="*/ 306705 h 314325"/>
                <a:gd name="connsiteX8" fmla="*/ 67713 w 419100"/>
                <a:gd name="connsiteY8" fmla="*/ 315278 h 314325"/>
                <a:gd name="connsiteX9" fmla="*/ 238211 w 419100"/>
                <a:gd name="connsiteY9" fmla="*/ 316230 h 314325"/>
                <a:gd name="connsiteX10" fmla="*/ 253451 w 419100"/>
                <a:gd name="connsiteY10" fmla="*/ 306705 h 314325"/>
                <a:gd name="connsiteX11" fmla="*/ 292503 w 419100"/>
                <a:gd name="connsiteY11" fmla="*/ 241935 h 314325"/>
                <a:gd name="connsiteX12" fmla="*/ 311553 w 419100"/>
                <a:gd name="connsiteY12" fmla="*/ 223838 h 314325"/>
                <a:gd name="connsiteX13" fmla="*/ 402041 w 419100"/>
                <a:gd name="connsiteY13" fmla="*/ 178118 h 314325"/>
                <a:gd name="connsiteX14" fmla="*/ 392516 w 419100"/>
                <a:gd name="connsiteY14" fmla="*/ 78105 h 314325"/>
                <a:gd name="connsiteX15" fmla="*/ 382038 w 419100"/>
                <a:gd name="connsiteY15" fmla="*/ 154305 h 314325"/>
                <a:gd name="connsiteX16" fmla="*/ 315363 w 419100"/>
                <a:gd name="connsiteY16" fmla="*/ 192405 h 314325"/>
                <a:gd name="connsiteX17" fmla="*/ 308696 w 419100"/>
                <a:gd name="connsiteY17" fmla="*/ 181927 h 314325"/>
                <a:gd name="connsiteX18" fmla="*/ 316316 w 419100"/>
                <a:gd name="connsiteY18" fmla="*/ 93345 h 314325"/>
                <a:gd name="connsiteX19" fmla="*/ 324888 w 419100"/>
                <a:gd name="connsiteY19" fmla="*/ 85725 h 314325"/>
                <a:gd name="connsiteX20" fmla="*/ 376323 w 419100"/>
                <a:gd name="connsiteY20" fmla="*/ 105727 h 314325"/>
                <a:gd name="connsiteX21" fmla="*/ 382038 w 419100"/>
                <a:gd name="connsiteY21" fmla="*/ 15430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314325">
                  <a:moveTo>
                    <a:pt x="392516" y="78105"/>
                  </a:moveTo>
                  <a:cubicBezTo>
                    <a:pt x="377276" y="66675"/>
                    <a:pt x="353463" y="51435"/>
                    <a:pt x="323936" y="51435"/>
                  </a:cubicBezTo>
                  <a:cubicBezTo>
                    <a:pt x="321078" y="51435"/>
                    <a:pt x="317268" y="53340"/>
                    <a:pt x="316316" y="48577"/>
                  </a:cubicBezTo>
                  <a:cubicBezTo>
                    <a:pt x="311553" y="42863"/>
                    <a:pt x="318221" y="5715"/>
                    <a:pt x="311553" y="0"/>
                  </a:cubicBezTo>
                  <a:cubicBezTo>
                    <a:pt x="214398" y="0"/>
                    <a:pt x="106766" y="0"/>
                    <a:pt x="9611" y="0"/>
                  </a:cubicBezTo>
                  <a:cubicBezTo>
                    <a:pt x="86" y="0"/>
                    <a:pt x="86" y="19050"/>
                    <a:pt x="1038" y="21908"/>
                  </a:cubicBezTo>
                  <a:cubicBezTo>
                    <a:pt x="-867" y="37148"/>
                    <a:pt x="86" y="103823"/>
                    <a:pt x="1991" y="134302"/>
                  </a:cubicBezTo>
                  <a:cubicBezTo>
                    <a:pt x="8658" y="211455"/>
                    <a:pt x="31518" y="236220"/>
                    <a:pt x="61046" y="306705"/>
                  </a:cubicBezTo>
                  <a:cubicBezTo>
                    <a:pt x="61998" y="310515"/>
                    <a:pt x="63903" y="313373"/>
                    <a:pt x="67713" y="315278"/>
                  </a:cubicBezTo>
                  <a:cubicBezTo>
                    <a:pt x="124863" y="319088"/>
                    <a:pt x="181061" y="316230"/>
                    <a:pt x="238211" y="316230"/>
                  </a:cubicBezTo>
                  <a:cubicBezTo>
                    <a:pt x="244878" y="316230"/>
                    <a:pt x="251546" y="314325"/>
                    <a:pt x="253451" y="306705"/>
                  </a:cubicBezTo>
                  <a:cubicBezTo>
                    <a:pt x="275359" y="269557"/>
                    <a:pt x="280121" y="264795"/>
                    <a:pt x="292503" y="241935"/>
                  </a:cubicBezTo>
                  <a:cubicBezTo>
                    <a:pt x="297266" y="232410"/>
                    <a:pt x="302028" y="224790"/>
                    <a:pt x="311553" y="223838"/>
                  </a:cubicBezTo>
                  <a:cubicBezTo>
                    <a:pt x="347748" y="220980"/>
                    <a:pt x="378228" y="205740"/>
                    <a:pt x="402041" y="178118"/>
                  </a:cubicBezTo>
                  <a:cubicBezTo>
                    <a:pt x="430616" y="148590"/>
                    <a:pt x="424901" y="103823"/>
                    <a:pt x="392516" y="78105"/>
                  </a:cubicBezTo>
                  <a:close/>
                  <a:moveTo>
                    <a:pt x="382038" y="154305"/>
                  </a:moveTo>
                  <a:cubicBezTo>
                    <a:pt x="366798" y="178118"/>
                    <a:pt x="342034" y="187643"/>
                    <a:pt x="315363" y="192405"/>
                  </a:cubicBezTo>
                  <a:cubicBezTo>
                    <a:pt x="303934" y="194310"/>
                    <a:pt x="308696" y="186690"/>
                    <a:pt x="308696" y="181927"/>
                  </a:cubicBezTo>
                  <a:cubicBezTo>
                    <a:pt x="312506" y="152400"/>
                    <a:pt x="316316" y="122873"/>
                    <a:pt x="316316" y="93345"/>
                  </a:cubicBezTo>
                  <a:cubicBezTo>
                    <a:pt x="316316" y="86677"/>
                    <a:pt x="318221" y="84773"/>
                    <a:pt x="324888" y="85725"/>
                  </a:cubicBezTo>
                  <a:cubicBezTo>
                    <a:pt x="343938" y="87630"/>
                    <a:pt x="361084" y="92393"/>
                    <a:pt x="376323" y="105727"/>
                  </a:cubicBezTo>
                  <a:cubicBezTo>
                    <a:pt x="390611" y="118110"/>
                    <a:pt x="392516" y="138113"/>
                    <a:pt x="382038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419088-827F-49AB-B40D-0AE334AB47A7}"/>
                </a:ext>
              </a:extLst>
            </p:cNvPr>
            <p:cNvSpPr/>
            <p:nvPr/>
          </p:nvSpPr>
          <p:spPr>
            <a:xfrm>
              <a:off x="3293429" y="2725835"/>
              <a:ext cx="704850" cy="66675"/>
            </a:xfrm>
            <a:custGeom>
              <a:avLst/>
              <a:gdLst>
                <a:gd name="connsiteX0" fmla="*/ 0 w 704850"/>
                <a:gd name="connsiteY0" fmla="*/ 0 h 66675"/>
                <a:gd name="connsiteX1" fmla="*/ 352425 w 704850"/>
                <a:gd name="connsiteY1" fmla="*/ 73342 h 66675"/>
                <a:gd name="connsiteX2" fmla="*/ 704850 w 704850"/>
                <a:gd name="connsiteY2" fmla="*/ 0 h 66675"/>
                <a:gd name="connsiteX3" fmla="*/ 0 w 70485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66675">
                  <a:moveTo>
                    <a:pt x="0" y="0"/>
                  </a:moveTo>
                  <a:cubicBezTo>
                    <a:pt x="107633" y="46672"/>
                    <a:pt x="226695" y="73342"/>
                    <a:pt x="352425" y="73342"/>
                  </a:cubicBezTo>
                  <a:cubicBezTo>
                    <a:pt x="478155" y="73342"/>
                    <a:pt x="597218" y="47625"/>
                    <a:pt x="70485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C4CF42-2426-4FB6-83B3-0B620406A17F}"/>
              </a:ext>
            </a:extLst>
          </p:cNvPr>
          <p:cNvGrpSpPr/>
          <p:nvPr/>
        </p:nvGrpSpPr>
        <p:grpSpPr>
          <a:xfrm>
            <a:off x="4923736" y="3629123"/>
            <a:ext cx="567804" cy="680971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D3E8FF8-37CD-4468-B787-D057F4954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658634C-C87F-43F2-941B-82DC8D0B1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554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863377" y="442949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1E5D7-D64F-48DD-A695-2FA79FD759CB}"/>
              </a:ext>
            </a:extLst>
          </p:cNvPr>
          <p:cNvSpPr txBox="1"/>
          <p:nvPr/>
        </p:nvSpPr>
        <p:spPr>
          <a:xfrm>
            <a:off x="7863377" y="1090111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8797576" y="386715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404557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/>
              <a:t>We Create Quality </a:t>
            </a:r>
          </a:p>
          <a:p>
            <a:r>
              <a:rPr lang="en-US" altLang="ko-KR" sz="2400" dirty="0"/>
              <a:t>Professional PPT Presentation</a:t>
            </a:r>
            <a:endParaRPr lang="ko-KR" altLang="en-US" sz="24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147A4A99-CEDB-4BBA-B1C1-FF9289CE8DFD}"/>
              </a:ext>
            </a:extLst>
          </p:cNvPr>
          <p:cNvSpPr/>
          <p:nvPr/>
        </p:nvSpPr>
        <p:spPr>
          <a:xfrm>
            <a:off x="7863377" y="1916663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004459" y="5423784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TIME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835A1-2611-4DE0-AAF0-EB36DF7C315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11474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032">
            <a:extLst>
              <a:ext uri="{FF2B5EF4-FFF2-40B4-BE49-F238E27FC236}">
                <a16:creationId xmlns:a16="http://schemas.microsoft.com/office/drawing/2014/main" id="{05151692-AD20-49BB-A577-B2F44CA9D815}"/>
              </a:ext>
            </a:extLst>
          </p:cNvPr>
          <p:cNvSpPr/>
          <p:nvPr/>
        </p:nvSpPr>
        <p:spPr>
          <a:xfrm>
            <a:off x="920522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1032">
            <a:extLst>
              <a:ext uri="{FF2B5EF4-FFF2-40B4-BE49-F238E27FC236}">
                <a16:creationId xmlns:a16="http://schemas.microsoft.com/office/drawing/2014/main" id="{E28A2502-A068-4E9A-97FD-87F16A7D3007}"/>
              </a:ext>
            </a:extLst>
          </p:cNvPr>
          <p:cNvSpPr/>
          <p:nvPr/>
        </p:nvSpPr>
        <p:spPr>
          <a:xfrm>
            <a:off x="922618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F2081-7DAA-468F-A8ED-D314A3CCC746}"/>
              </a:ext>
            </a:extLst>
          </p:cNvPr>
          <p:cNvSpPr txBox="1"/>
          <p:nvPr/>
        </p:nvSpPr>
        <p:spPr>
          <a:xfrm>
            <a:off x="1110650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34E2D-3890-4B39-8B31-2D108CF18949}"/>
              </a:ext>
            </a:extLst>
          </p:cNvPr>
          <p:cNvSpPr txBox="1"/>
          <p:nvPr/>
        </p:nvSpPr>
        <p:spPr>
          <a:xfrm>
            <a:off x="2121652" y="2199113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8735B-2477-4185-9D58-7BBE0A502028}"/>
              </a:ext>
            </a:extLst>
          </p:cNvPr>
          <p:cNvSpPr txBox="1"/>
          <p:nvPr/>
        </p:nvSpPr>
        <p:spPr>
          <a:xfrm>
            <a:off x="920522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1032">
            <a:extLst>
              <a:ext uri="{FF2B5EF4-FFF2-40B4-BE49-F238E27FC236}">
                <a16:creationId xmlns:a16="http://schemas.microsoft.com/office/drawing/2014/main" id="{24223E7B-86AC-429D-92BE-016883FE4F86}"/>
              </a:ext>
            </a:extLst>
          </p:cNvPr>
          <p:cNvSpPr/>
          <p:nvPr/>
        </p:nvSpPr>
        <p:spPr>
          <a:xfrm>
            <a:off x="6561957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032">
            <a:extLst>
              <a:ext uri="{FF2B5EF4-FFF2-40B4-BE49-F238E27FC236}">
                <a16:creationId xmlns:a16="http://schemas.microsoft.com/office/drawing/2014/main" id="{A7ECF09A-6C61-4EE1-8C4C-0D82A8510BF7}"/>
              </a:ext>
            </a:extLst>
          </p:cNvPr>
          <p:cNvSpPr/>
          <p:nvPr/>
        </p:nvSpPr>
        <p:spPr>
          <a:xfrm>
            <a:off x="6564054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26AAB-C288-4401-847D-973C8AF12C4E}"/>
              </a:ext>
            </a:extLst>
          </p:cNvPr>
          <p:cNvSpPr txBox="1"/>
          <p:nvPr/>
        </p:nvSpPr>
        <p:spPr>
          <a:xfrm>
            <a:off x="6752085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8937B-A5D6-42C3-B157-289B23A22943}"/>
              </a:ext>
            </a:extLst>
          </p:cNvPr>
          <p:cNvSpPr txBox="1"/>
          <p:nvPr/>
        </p:nvSpPr>
        <p:spPr>
          <a:xfrm>
            <a:off x="7763087" y="2199113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0A725-9AE9-4CF5-BD42-9E5348B70EE5}"/>
              </a:ext>
            </a:extLst>
          </p:cNvPr>
          <p:cNvSpPr txBox="1"/>
          <p:nvPr/>
        </p:nvSpPr>
        <p:spPr>
          <a:xfrm>
            <a:off x="6561958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ed Rectangle 1032">
            <a:extLst>
              <a:ext uri="{FF2B5EF4-FFF2-40B4-BE49-F238E27FC236}">
                <a16:creationId xmlns:a16="http://schemas.microsoft.com/office/drawing/2014/main" id="{848A31A6-19BE-456A-ABE4-19B745A487D8}"/>
              </a:ext>
            </a:extLst>
          </p:cNvPr>
          <p:cNvSpPr/>
          <p:nvPr/>
        </p:nvSpPr>
        <p:spPr>
          <a:xfrm>
            <a:off x="924715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032">
            <a:extLst>
              <a:ext uri="{FF2B5EF4-FFF2-40B4-BE49-F238E27FC236}">
                <a16:creationId xmlns:a16="http://schemas.microsoft.com/office/drawing/2014/main" id="{D427272B-6BE8-455D-AD62-A0F3C483ACF6}"/>
              </a:ext>
            </a:extLst>
          </p:cNvPr>
          <p:cNvSpPr/>
          <p:nvPr/>
        </p:nvSpPr>
        <p:spPr>
          <a:xfrm>
            <a:off x="922618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17CBC-DB99-4217-A511-A81CBB382777}"/>
              </a:ext>
            </a:extLst>
          </p:cNvPr>
          <p:cNvSpPr txBox="1"/>
          <p:nvPr/>
        </p:nvSpPr>
        <p:spPr>
          <a:xfrm>
            <a:off x="1110650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EA17D-F6C6-4172-8A14-A37E520D2799}"/>
              </a:ext>
            </a:extLst>
          </p:cNvPr>
          <p:cNvSpPr txBox="1"/>
          <p:nvPr/>
        </p:nvSpPr>
        <p:spPr>
          <a:xfrm>
            <a:off x="2125845" y="4227531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20F02-16DE-485F-8358-65F0774D07C4}"/>
              </a:ext>
            </a:extLst>
          </p:cNvPr>
          <p:cNvSpPr txBox="1"/>
          <p:nvPr/>
        </p:nvSpPr>
        <p:spPr>
          <a:xfrm>
            <a:off x="924716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1032">
            <a:extLst>
              <a:ext uri="{FF2B5EF4-FFF2-40B4-BE49-F238E27FC236}">
                <a16:creationId xmlns:a16="http://schemas.microsoft.com/office/drawing/2014/main" id="{C9957A26-F72A-4036-86B3-CB341FC6E05F}"/>
              </a:ext>
            </a:extLst>
          </p:cNvPr>
          <p:cNvSpPr/>
          <p:nvPr/>
        </p:nvSpPr>
        <p:spPr>
          <a:xfrm>
            <a:off x="6566150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le 1032">
            <a:extLst>
              <a:ext uri="{FF2B5EF4-FFF2-40B4-BE49-F238E27FC236}">
                <a16:creationId xmlns:a16="http://schemas.microsoft.com/office/drawing/2014/main" id="{B9A30121-AA05-4C11-8A06-513AB95CD55E}"/>
              </a:ext>
            </a:extLst>
          </p:cNvPr>
          <p:cNvSpPr/>
          <p:nvPr/>
        </p:nvSpPr>
        <p:spPr>
          <a:xfrm>
            <a:off x="6564054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7278A-28D4-49E1-8BEF-57D0CE357E6F}"/>
              </a:ext>
            </a:extLst>
          </p:cNvPr>
          <p:cNvSpPr txBox="1"/>
          <p:nvPr/>
        </p:nvSpPr>
        <p:spPr>
          <a:xfrm>
            <a:off x="6752085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9CE00-35F3-458F-BCEB-6D04909A38A1}"/>
              </a:ext>
            </a:extLst>
          </p:cNvPr>
          <p:cNvSpPr txBox="1"/>
          <p:nvPr/>
        </p:nvSpPr>
        <p:spPr>
          <a:xfrm>
            <a:off x="7767280" y="4227531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EEA1D-7DF4-46D8-A325-53D347C9B73F}"/>
              </a:ext>
            </a:extLst>
          </p:cNvPr>
          <p:cNvSpPr txBox="1"/>
          <p:nvPr/>
        </p:nvSpPr>
        <p:spPr>
          <a:xfrm>
            <a:off x="6566150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5338">
            <a:extLst>
              <a:ext uri="{FF2B5EF4-FFF2-40B4-BE49-F238E27FC236}">
                <a16:creationId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4334797" y="198120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A4DC2A-C2FA-465C-A3A6-D5BD099C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018809"/>
              </p:ext>
            </p:extLst>
          </p:nvPr>
        </p:nvGraphicFramePr>
        <p:xfrm>
          <a:off x="4880126" y="252562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5178225" y="373777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5660764" y="312022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2599A9-0544-4E33-9F94-36A0029B8D3D}"/>
              </a:ext>
            </a:extLst>
          </p:cNvPr>
          <p:cNvSpPr txBox="1"/>
          <p:nvPr/>
        </p:nvSpPr>
        <p:spPr>
          <a:xfrm>
            <a:off x="8479936" y="1638236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47117-1A65-4C15-9C28-8CEDA52193CF}"/>
              </a:ext>
            </a:extLst>
          </p:cNvPr>
          <p:cNvSpPr txBox="1"/>
          <p:nvPr/>
        </p:nvSpPr>
        <p:spPr>
          <a:xfrm>
            <a:off x="8479935" y="2906778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27">
            <a:extLst>
              <a:ext uri="{FF2B5EF4-FFF2-40B4-BE49-F238E27FC236}">
                <a16:creationId xmlns:a16="http://schemas.microsoft.com/office/drawing/2014/main" id="{2B4C401A-FB57-4F8B-993F-7D06846B366F}"/>
              </a:ext>
            </a:extLst>
          </p:cNvPr>
          <p:cNvGrpSpPr/>
          <p:nvPr/>
        </p:nvGrpSpPr>
        <p:grpSpPr>
          <a:xfrm>
            <a:off x="1594444" y="1826175"/>
            <a:ext cx="2615784" cy="1011016"/>
            <a:chOff x="5895230" y="1912187"/>
            <a:chExt cx="2752651" cy="10110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D54DC7-AA5E-4980-8D19-9411BB9D0085}"/>
                </a:ext>
              </a:extLst>
            </p:cNvPr>
            <p:cNvSpPr txBox="1"/>
            <p:nvPr/>
          </p:nvSpPr>
          <p:spPr>
            <a:xfrm>
              <a:off x="5895230" y="1912187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18C9C-6897-4BED-BE75-E17FC3EA77A5}"/>
                </a:ext>
              </a:extLst>
            </p:cNvPr>
            <p:cNvSpPr/>
            <p:nvPr/>
          </p:nvSpPr>
          <p:spPr>
            <a:xfrm>
              <a:off x="5895230" y="2276872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FEFCCE5C-E62C-4C7B-AEE0-8B094367A62F}"/>
              </a:ext>
            </a:extLst>
          </p:cNvPr>
          <p:cNvGrpSpPr/>
          <p:nvPr/>
        </p:nvGrpSpPr>
        <p:grpSpPr>
          <a:xfrm>
            <a:off x="1594444" y="3447986"/>
            <a:ext cx="2615784" cy="1011016"/>
            <a:chOff x="5895230" y="3106706"/>
            <a:chExt cx="2752651" cy="10110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2BBE2-BA10-4EB3-99E0-5C5C79A027D9}"/>
                </a:ext>
              </a:extLst>
            </p:cNvPr>
            <p:cNvSpPr txBox="1"/>
            <p:nvPr/>
          </p:nvSpPr>
          <p:spPr>
            <a:xfrm>
              <a:off x="5895230" y="3106706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EEFF80-1536-4764-AE03-8C1F90BAAAEF}"/>
                </a:ext>
              </a:extLst>
            </p:cNvPr>
            <p:cNvSpPr/>
            <p:nvPr/>
          </p:nvSpPr>
          <p:spPr>
            <a:xfrm>
              <a:off x="5895230" y="3471391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14">
            <a:extLst>
              <a:ext uri="{FF2B5EF4-FFF2-40B4-BE49-F238E27FC236}">
                <a16:creationId xmlns:a16="http://schemas.microsoft.com/office/drawing/2014/main" id="{0BABBFEC-1941-4160-AE9D-E2584086DF43}"/>
              </a:ext>
            </a:extLst>
          </p:cNvPr>
          <p:cNvGrpSpPr/>
          <p:nvPr/>
        </p:nvGrpSpPr>
        <p:grpSpPr>
          <a:xfrm>
            <a:off x="1594444" y="5069799"/>
            <a:ext cx="2615784" cy="1011016"/>
            <a:chOff x="5895230" y="4301225"/>
            <a:chExt cx="2752651" cy="10110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2DE71-3CC0-44DC-8A3D-4E18DB40261A}"/>
                </a:ext>
              </a:extLst>
            </p:cNvPr>
            <p:cNvSpPr txBox="1"/>
            <p:nvPr/>
          </p:nvSpPr>
          <p:spPr>
            <a:xfrm>
              <a:off x="5895230" y="4301225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D278BE-83B3-4972-9C85-B80A5CC6A668}"/>
                </a:ext>
              </a:extLst>
            </p:cNvPr>
            <p:cNvSpPr/>
            <p:nvPr/>
          </p:nvSpPr>
          <p:spPr>
            <a:xfrm>
              <a:off x="5895230" y="4665910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B819F-C62F-4F4D-A440-F87B74A1824B}"/>
              </a:ext>
            </a:extLst>
          </p:cNvPr>
          <p:cNvGrpSpPr/>
          <p:nvPr/>
        </p:nvGrpSpPr>
        <p:grpSpPr>
          <a:xfrm>
            <a:off x="969294" y="1826173"/>
            <a:ext cx="504056" cy="504056"/>
            <a:chOff x="5364088" y="1916832"/>
            <a:chExt cx="504056" cy="50405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97F9A5-ECFD-473F-AF03-B6172651E0FB}"/>
                </a:ext>
              </a:extLst>
            </p:cNvPr>
            <p:cNvSpPr/>
            <p:nvPr/>
          </p:nvSpPr>
          <p:spPr>
            <a:xfrm>
              <a:off x="5364088" y="1916832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Chevron 9">
              <a:extLst>
                <a:ext uri="{FF2B5EF4-FFF2-40B4-BE49-F238E27FC236}">
                  <a16:creationId xmlns:a16="http://schemas.microsoft.com/office/drawing/2014/main" id="{BE3B8E19-BFC8-4818-8970-735BD7DFF4DF}"/>
                </a:ext>
              </a:extLst>
            </p:cNvPr>
            <p:cNvSpPr/>
            <p:nvPr/>
          </p:nvSpPr>
          <p:spPr>
            <a:xfrm>
              <a:off x="5519912" y="2041798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EDAF6E-FDF0-42EF-AABB-F7A47C6A772B}"/>
              </a:ext>
            </a:extLst>
          </p:cNvPr>
          <p:cNvGrpSpPr/>
          <p:nvPr/>
        </p:nvGrpSpPr>
        <p:grpSpPr>
          <a:xfrm>
            <a:off x="969294" y="3447985"/>
            <a:ext cx="504056" cy="504056"/>
            <a:chOff x="5364088" y="3111351"/>
            <a:chExt cx="504056" cy="50405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3D1DEB-5259-4E06-A771-35AB69D8E59E}"/>
                </a:ext>
              </a:extLst>
            </p:cNvPr>
            <p:cNvSpPr/>
            <p:nvPr/>
          </p:nvSpPr>
          <p:spPr>
            <a:xfrm>
              <a:off x="5364088" y="3111351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Chevron 23">
              <a:extLst>
                <a:ext uri="{FF2B5EF4-FFF2-40B4-BE49-F238E27FC236}">
                  <a16:creationId xmlns:a16="http://schemas.microsoft.com/office/drawing/2014/main" id="{17B6D60E-4A48-437D-BA53-881F547F9502}"/>
                </a:ext>
              </a:extLst>
            </p:cNvPr>
            <p:cNvSpPr/>
            <p:nvPr/>
          </p:nvSpPr>
          <p:spPr>
            <a:xfrm>
              <a:off x="5515323" y="3236515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488665-5C71-400E-BBDE-4BA7663CD40A}"/>
              </a:ext>
            </a:extLst>
          </p:cNvPr>
          <p:cNvGrpSpPr/>
          <p:nvPr/>
        </p:nvGrpSpPr>
        <p:grpSpPr>
          <a:xfrm>
            <a:off x="969294" y="5069797"/>
            <a:ext cx="504056" cy="504056"/>
            <a:chOff x="5364088" y="4305870"/>
            <a:chExt cx="504056" cy="50405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A802A17-4DED-480B-8A32-DBE9E7CFED4E}"/>
                </a:ext>
              </a:extLst>
            </p:cNvPr>
            <p:cNvSpPr/>
            <p:nvPr/>
          </p:nvSpPr>
          <p:spPr>
            <a:xfrm>
              <a:off x="5364088" y="4305870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Chevron 24">
              <a:extLst>
                <a:ext uri="{FF2B5EF4-FFF2-40B4-BE49-F238E27FC236}">
                  <a16:creationId xmlns:a16="http://schemas.microsoft.com/office/drawing/2014/main" id="{D488F673-7B4F-4E50-872B-74656FF49F40}"/>
                </a:ext>
              </a:extLst>
            </p:cNvPr>
            <p:cNvSpPr/>
            <p:nvPr/>
          </p:nvSpPr>
          <p:spPr>
            <a:xfrm>
              <a:off x="5519912" y="4431034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09E1E5-D567-4D72-8A07-DB02D440A1FD}"/>
              </a:ext>
            </a:extLst>
          </p:cNvPr>
          <p:cNvSpPr txBox="1"/>
          <p:nvPr/>
        </p:nvSpPr>
        <p:spPr>
          <a:xfrm flipH="1">
            <a:off x="776996" y="76607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2B47B-E529-4511-9E6F-FB9778DEB4FC}"/>
              </a:ext>
            </a:extLst>
          </p:cNvPr>
          <p:cNvSpPr txBox="1"/>
          <p:nvPr/>
        </p:nvSpPr>
        <p:spPr>
          <a:xfrm>
            <a:off x="776996" y="3130517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DEBA2-2CDB-42D2-8F61-C40642A03EF8}"/>
              </a:ext>
            </a:extLst>
          </p:cNvPr>
          <p:cNvSpPr txBox="1"/>
          <p:nvPr/>
        </p:nvSpPr>
        <p:spPr>
          <a:xfrm>
            <a:off x="776996" y="2369695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B98322-4642-4DED-9581-8C757C136351}"/>
              </a:ext>
            </a:extLst>
          </p:cNvPr>
          <p:cNvSpPr txBox="1"/>
          <p:nvPr/>
        </p:nvSpPr>
        <p:spPr>
          <a:xfrm>
            <a:off x="2113630" y="4263027"/>
            <a:ext cx="4287061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9EC07486-E806-4339-A12D-FBA3A8273BC7}"/>
              </a:ext>
            </a:extLst>
          </p:cNvPr>
          <p:cNvSpPr/>
          <p:nvPr/>
        </p:nvSpPr>
        <p:spPr>
          <a:xfrm>
            <a:off x="2113630" y="4654000"/>
            <a:ext cx="4323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2008 ~ 2015  Text here</a:t>
            </a:r>
          </a:p>
          <a:p>
            <a:r>
              <a:rPr lang="en-US" altLang="ko-KR" sz="1200" dirty="0"/>
              <a:t>Example Text : Get a modern PowerPoint  Presentation that is beautifully designed.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2016 ~ 2020 Text here</a:t>
            </a:r>
          </a:p>
          <a:p>
            <a:r>
              <a:rPr lang="en-US" altLang="ko-KR" sz="1200" dirty="0"/>
              <a:t>Example Text : Get a modern PowerPoint  Presentation that is beautifully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4A191-E6D7-4F19-A4AF-16B27BB7423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83534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CB09C4-077E-461B-BBA5-16C588B23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526698"/>
              </p:ext>
            </p:extLst>
          </p:nvPr>
        </p:nvGraphicFramePr>
        <p:xfrm>
          <a:off x="905608" y="20604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3D4BE13-860D-4454-BDF5-BDFB3697E693}"/>
              </a:ext>
            </a:extLst>
          </p:cNvPr>
          <p:cNvGrpSpPr/>
          <p:nvPr/>
        </p:nvGrpSpPr>
        <p:grpSpPr>
          <a:xfrm>
            <a:off x="1205977" y="53552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2BC398-0A90-4D43-B4F9-F7515BEF171C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ED355-176F-425D-B65E-E28BB6F9A961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7F5C7B-B641-4F5C-AF4D-71DAB97164D4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7BD74C-16B8-4BA9-AFAC-73E4C441FD08}"/>
              </a:ext>
            </a:extLst>
          </p:cNvPr>
          <p:cNvGrpSpPr/>
          <p:nvPr/>
        </p:nvGrpSpPr>
        <p:grpSpPr>
          <a:xfrm>
            <a:off x="4876855" y="53552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62C2-3FBD-4411-BEEE-CCD857AB01FD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3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C195A-226B-4436-B46B-DF07A85DAF4E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75BDA-F164-4F8D-A1EA-1D112D8B5C93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8F891-BA1E-4D60-A612-AA96DDF9F6B9}"/>
              </a:ext>
            </a:extLst>
          </p:cNvPr>
          <p:cNvGrpSpPr/>
          <p:nvPr/>
        </p:nvGrpSpPr>
        <p:grpSpPr>
          <a:xfrm>
            <a:off x="8548006" y="53552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EC851-F47B-4F88-BA70-BF3484D5E87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401D2C-31E3-426A-812C-517AB37811E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A401EE-C92F-43A8-9694-326AA392B238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BDAFB-EF66-4626-BE2C-12EAFDFD69E8}"/>
              </a:ext>
            </a:extLst>
          </p:cNvPr>
          <p:cNvGrpSpPr/>
          <p:nvPr/>
        </p:nvGrpSpPr>
        <p:grpSpPr>
          <a:xfrm>
            <a:off x="5510413" y="18162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E6A86E-F623-46A3-9151-F5FEB286C8B2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71EB46-E120-4238-959F-27848BEB6436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2FE32E-15F8-44CF-BF79-AD9E32E1D3EB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F8EAAD-E8C0-4E71-B859-7BF4ECC1498E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873E56-FB69-45F1-BA8C-9CCF172F218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08D55C-DCA2-4C11-B7D4-E17DA5EE012C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20234C-9766-4398-A8E3-6DDA424462C2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F1687B-2F12-4220-9E49-FB3F3006EDAE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C8AE70-E196-47AC-AA59-03AF9405E077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89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13913" y="1675947"/>
            <a:ext cx="5122909" cy="881675"/>
            <a:chOff x="4889913" y="1200946"/>
            <a:chExt cx="4051728" cy="881675"/>
          </a:xfrm>
        </p:grpSpPr>
        <p:sp>
          <p:nvSpPr>
            <p:cNvPr id="7" name="Text Placeholder 22"/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ALLPPT</a:t>
              </a:r>
              <a:r>
                <a:rPr lang="en-GB" altLang="ko-KR" sz="2400" b="1" dirty="0">
                  <a:cs typeface="Arial" pitchFamily="34" charset="0"/>
                </a:rPr>
                <a:t> Layout </a:t>
              </a: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Clean Text </a:t>
              </a:r>
              <a:r>
                <a:rPr lang="en-GB" altLang="ko-KR" sz="2400" b="1" dirty="0">
                  <a:cs typeface="Arial" pitchFamily="34" charset="0"/>
                </a:rPr>
                <a:t>Slide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" name="Text Placeholder 20"/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488483" y="2700877"/>
            <a:ext cx="720000" cy="72008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78732" y="2700877"/>
            <a:ext cx="720000" cy="72008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4892" y="290703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44778" y="293638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8322" y="3601537"/>
            <a:ext cx="187474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rgbClr val="262626"/>
                </a:solidFill>
                <a:cs typeface="Arial" pitchFamily="34" charset="0"/>
              </a:rPr>
              <a:t>Chart </a:t>
            </a:r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Title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4231696590"/>
              </p:ext>
            </p:extLst>
          </p:nvPr>
        </p:nvGraphicFramePr>
        <p:xfrm>
          <a:off x="6370318" y="4061549"/>
          <a:ext cx="5122909" cy="20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Rectangular Callout 22"/>
          <p:cNvSpPr/>
          <p:nvPr/>
        </p:nvSpPr>
        <p:spPr>
          <a:xfrm>
            <a:off x="9252926" y="469679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0223527" y="4025721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750429" y="533226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 rot="5400000">
            <a:off x="6485044" y="3704851"/>
            <a:ext cx="301202" cy="301202"/>
            <a:chOff x="4972700" y="3925047"/>
            <a:chExt cx="391388" cy="391388"/>
          </a:xfrm>
        </p:grpSpPr>
        <p:sp>
          <p:nvSpPr>
            <p:cNvPr id="27" name="Oval 26"/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326776" y="4022425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63496" y="468216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53678" y="532897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625C6522-9719-493B-BBBE-553131913EAC}"/>
              </a:ext>
            </a:extLst>
          </p:cNvPr>
          <p:cNvSpPr/>
          <p:nvPr/>
        </p:nvSpPr>
        <p:spPr>
          <a:xfrm>
            <a:off x="6663210" y="2888187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0C89ADEC-08AA-4C3F-8885-EC49D616BDED}"/>
              </a:ext>
            </a:extLst>
          </p:cNvPr>
          <p:cNvSpPr/>
          <p:nvPr/>
        </p:nvSpPr>
        <p:spPr>
          <a:xfrm>
            <a:off x="9259641" y="286493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23EAB-8E94-4B95-AE88-CFC79647A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1EF097-8581-495B-B7BE-ABCC1A992B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041D96-0930-437B-BD98-045E46DE5D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A9A75C-B2AE-4795-A9ED-3055F9A3C9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476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F93F-16D2-4539-ABB6-FAC7AEB6D33C}"/>
              </a:ext>
            </a:extLst>
          </p:cNvPr>
          <p:cNvGrpSpPr/>
          <p:nvPr/>
        </p:nvGrpSpPr>
        <p:grpSpPr>
          <a:xfrm>
            <a:off x="1511005" y="1718564"/>
            <a:ext cx="2700000" cy="1107996"/>
            <a:chOff x="2551706" y="4283314"/>
            <a:chExt cx="1682085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DE172B-ACD3-4A31-9D10-6E4490D63CA3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72D84-2DEC-474D-B149-9CD7446A4B1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EF7798-558C-4EB3-9C3D-0CE93F39FEC1}"/>
              </a:ext>
            </a:extLst>
          </p:cNvPr>
          <p:cNvGrpSpPr/>
          <p:nvPr/>
        </p:nvGrpSpPr>
        <p:grpSpPr>
          <a:xfrm>
            <a:off x="744868" y="3366792"/>
            <a:ext cx="2700000" cy="1107996"/>
            <a:chOff x="2551706" y="4283314"/>
            <a:chExt cx="1682085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5C4F99-B3F1-4E17-B970-57462CF85ECB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EA4939-5023-4547-87D7-5DE2C5023A2D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1F0B8B-DFAC-4D61-80C4-E58E3F6F7D96}"/>
              </a:ext>
            </a:extLst>
          </p:cNvPr>
          <p:cNvGrpSpPr/>
          <p:nvPr/>
        </p:nvGrpSpPr>
        <p:grpSpPr>
          <a:xfrm>
            <a:off x="1511005" y="5015020"/>
            <a:ext cx="2700000" cy="1107996"/>
            <a:chOff x="2551706" y="4283314"/>
            <a:chExt cx="1682085" cy="1107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D780FC-1A3D-4EA2-8A46-C18DB501ABA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99018-369A-4FF4-83AA-F26F12901B9C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836B59-FCA2-4FB4-B2A7-7FDAE18E3980}"/>
              </a:ext>
            </a:extLst>
          </p:cNvPr>
          <p:cNvGrpSpPr/>
          <p:nvPr/>
        </p:nvGrpSpPr>
        <p:grpSpPr>
          <a:xfrm>
            <a:off x="8247266" y="1718564"/>
            <a:ext cx="2700000" cy="1107996"/>
            <a:chOff x="2551706" y="4283314"/>
            <a:chExt cx="1682085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E62B54-DB77-4340-A575-C632F7BD843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109DB-7EC7-4B97-9E52-BDF986EE807F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DC5D6F-5765-4848-B4EC-21B16298B185}"/>
              </a:ext>
            </a:extLst>
          </p:cNvPr>
          <p:cNvGrpSpPr/>
          <p:nvPr/>
        </p:nvGrpSpPr>
        <p:grpSpPr>
          <a:xfrm>
            <a:off x="8751321" y="3366792"/>
            <a:ext cx="2700000" cy="1107996"/>
            <a:chOff x="2551706" y="4283314"/>
            <a:chExt cx="1682085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2FD16-F9CB-4958-8FE4-FCFF2D3A7A1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977164-CE54-4AD0-959C-BCE742117F4A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0ABDA0-5974-48FB-B441-F2E98AF6FCA9}"/>
              </a:ext>
            </a:extLst>
          </p:cNvPr>
          <p:cNvGrpSpPr/>
          <p:nvPr/>
        </p:nvGrpSpPr>
        <p:grpSpPr>
          <a:xfrm>
            <a:off x="8247265" y="5015020"/>
            <a:ext cx="2700000" cy="1107996"/>
            <a:chOff x="2551706" y="4283314"/>
            <a:chExt cx="1682085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2CD9A-C837-409B-9C1E-BF14B277A56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33CEF9-0A1D-4953-89DA-77B008EEA96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4BA85C3-3EF7-480D-B7F0-A0AFA6ACBFE2}"/>
              </a:ext>
            </a:extLst>
          </p:cNvPr>
          <p:cNvSpPr/>
          <p:nvPr/>
        </p:nvSpPr>
        <p:spPr>
          <a:xfrm flipH="1">
            <a:off x="3883062" y="3788647"/>
            <a:ext cx="351974" cy="29035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E1AB28CA-5953-4795-989B-1D214A3309C0}"/>
              </a:ext>
            </a:extLst>
          </p:cNvPr>
          <p:cNvSpPr/>
          <p:nvPr/>
        </p:nvSpPr>
        <p:spPr>
          <a:xfrm rot="18805991">
            <a:off x="4612917" y="2098633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765FAED9-07ED-4A60-BAED-81078869A815}"/>
              </a:ext>
            </a:extLst>
          </p:cNvPr>
          <p:cNvSpPr/>
          <p:nvPr/>
        </p:nvSpPr>
        <p:spPr>
          <a:xfrm>
            <a:off x="7436310" y="2136846"/>
            <a:ext cx="370383" cy="27143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9C0898E4-1B4C-492E-956D-563D666839B9}"/>
              </a:ext>
            </a:extLst>
          </p:cNvPr>
          <p:cNvSpPr/>
          <p:nvPr/>
        </p:nvSpPr>
        <p:spPr>
          <a:xfrm>
            <a:off x="7963302" y="3712710"/>
            <a:ext cx="366294" cy="36629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EE6B50C4-6AD8-43FB-95D9-29EE33A1FC17}"/>
              </a:ext>
            </a:extLst>
          </p:cNvPr>
          <p:cNvSpPr/>
          <p:nvPr/>
        </p:nvSpPr>
        <p:spPr>
          <a:xfrm>
            <a:off x="4623055" y="5424404"/>
            <a:ext cx="349896" cy="2924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8A4A8F59-D205-4402-A6EC-F57CDD419BCF}"/>
              </a:ext>
            </a:extLst>
          </p:cNvPr>
          <p:cNvSpPr/>
          <p:nvPr/>
        </p:nvSpPr>
        <p:spPr>
          <a:xfrm>
            <a:off x="7535820" y="5390452"/>
            <a:ext cx="178938" cy="3901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8196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925936" y="2902918"/>
            <a:ext cx="69836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Giao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926020" y="3586700"/>
            <a:ext cx="698357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  <a:sym typeface="Wingdings 2" panose="05020102010507070707" pitchFamily="18" charset="2"/>
              </a:rPr>
              <a:t>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đã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ra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giao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đơn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giản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khách</a:t>
            </a:r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người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quản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thể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dễ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dang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sử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C3A6463-5843-4370-89D8-2F37BFB08DCE}"/>
              </a:ext>
            </a:extLst>
          </p:cNvPr>
          <p:cNvGrpSpPr/>
          <p:nvPr/>
        </p:nvGrpSpPr>
        <p:grpSpPr>
          <a:xfrm>
            <a:off x="5757916" y="1426639"/>
            <a:ext cx="5959249" cy="2086934"/>
            <a:chOff x="6943932" y="4901794"/>
            <a:chExt cx="4908099" cy="1718820"/>
          </a:xfrm>
          <a:solidFill>
            <a:schemeClr val="accent1">
              <a:alpha val="2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3F53414-4E40-42DD-96EE-87A358ABCA60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CED50DE-5FE9-421B-9AFA-E7818790DCF8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96CE58-41D1-4BED-A537-A2F23014A737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2A0ADF-929A-450F-9210-044BC55E0586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A68431-7236-4F7B-A7D4-EFF638778326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1C2B2F5-4DAB-4BE7-849F-5778D4BB7AF1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CD0E78-67F2-42AC-9C8D-2F9B68FFE994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75FF2C5-4339-4C2B-82C7-938F901FE0DF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B6E9B3-DB66-4473-9539-FAB3D294EC4E}"/>
              </a:ext>
            </a:extLst>
          </p:cNvPr>
          <p:cNvCxnSpPr>
            <a:cxnSpLocks/>
          </p:cNvCxnSpPr>
          <p:nvPr/>
        </p:nvCxnSpPr>
        <p:spPr>
          <a:xfrm flipH="1">
            <a:off x="1485901" y="114300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48C7A2-D438-4300-AEC3-03B051EBF662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F665C-25D0-49B6-915A-0EDD2CD77874}"/>
              </a:ext>
            </a:extLst>
          </p:cNvPr>
          <p:cNvCxnSpPr>
            <a:cxnSpLocks/>
          </p:cNvCxnSpPr>
          <p:nvPr/>
        </p:nvCxnSpPr>
        <p:spPr>
          <a:xfrm flipH="1">
            <a:off x="0" y="-1"/>
            <a:ext cx="3895723" cy="42767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EF4A6-F8ED-4DE2-A8FF-63F4372C688D}"/>
              </a:ext>
            </a:extLst>
          </p:cNvPr>
          <p:cNvCxnSpPr>
            <a:cxnSpLocks/>
          </p:cNvCxnSpPr>
          <p:nvPr/>
        </p:nvCxnSpPr>
        <p:spPr>
          <a:xfrm flipH="1">
            <a:off x="-56675" y="-2"/>
            <a:ext cx="3314222" cy="355282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42BBE1-0A93-4EAD-BD3C-C384F02AFE3F}"/>
              </a:ext>
            </a:extLst>
          </p:cNvPr>
          <p:cNvCxnSpPr>
            <a:cxnSpLocks/>
          </p:cNvCxnSpPr>
          <p:nvPr/>
        </p:nvCxnSpPr>
        <p:spPr>
          <a:xfrm flipH="1">
            <a:off x="-56675" y="-3"/>
            <a:ext cx="2676046" cy="29252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7F98A1-3F94-4165-BF9A-F330F9997A8E}"/>
              </a:ext>
            </a:extLst>
          </p:cNvPr>
          <p:cNvCxnSpPr>
            <a:cxnSpLocks/>
          </p:cNvCxnSpPr>
          <p:nvPr/>
        </p:nvCxnSpPr>
        <p:spPr>
          <a:xfrm flipH="1">
            <a:off x="0" y="-4"/>
            <a:ext cx="2407707" cy="2619379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426C1-D302-43FF-9A64-921B4A4A5951}"/>
              </a:ext>
            </a:extLst>
          </p:cNvPr>
          <p:cNvCxnSpPr>
            <a:cxnSpLocks/>
          </p:cNvCxnSpPr>
          <p:nvPr/>
        </p:nvCxnSpPr>
        <p:spPr>
          <a:xfrm flipH="1">
            <a:off x="0" y="-5"/>
            <a:ext cx="2196043" cy="23537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64A7-902E-4E10-B7E3-592A157B0A2A}"/>
              </a:ext>
            </a:extLst>
          </p:cNvPr>
          <p:cNvCxnSpPr>
            <a:cxnSpLocks/>
          </p:cNvCxnSpPr>
          <p:nvPr/>
        </p:nvCxnSpPr>
        <p:spPr>
          <a:xfrm flipH="1">
            <a:off x="-2115" y="-6"/>
            <a:ext cx="1488016" cy="148590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4AC63-5D48-48F6-B3E6-5EB1A3F1E569}"/>
              </a:ext>
            </a:extLst>
          </p:cNvPr>
          <p:cNvCxnSpPr>
            <a:cxnSpLocks/>
          </p:cNvCxnSpPr>
          <p:nvPr/>
        </p:nvCxnSpPr>
        <p:spPr>
          <a:xfrm flipH="1">
            <a:off x="0" y="-7"/>
            <a:ext cx="775759" cy="79913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14A13A-3D54-4C8F-B757-393547492454}"/>
              </a:ext>
            </a:extLst>
          </p:cNvPr>
          <p:cNvCxnSpPr>
            <a:cxnSpLocks/>
          </p:cNvCxnSpPr>
          <p:nvPr/>
        </p:nvCxnSpPr>
        <p:spPr>
          <a:xfrm flipH="1">
            <a:off x="-2115" y="0"/>
            <a:ext cx="603778" cy="6477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C0E4988-4785-4602-9633-5FD5B4108808}"/>
              </a:ext>
            </a:extLst>
          </p:cNvPr>
          <p:cNvSpPr txBox="1"/>
          <p:nvPr/>
        </p:nvSpPr>
        <p:spPr>
          <a:xfrm>
            <a:off x="6271138" y="2998827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직사각형 31">
            <a:extLst>
              <a:ext uri="{FF2B5EF4-FFF2-40B4-BE49-F238E27FC236}">
                <a16:creationId xmlns:a16="http://schemas.microsoft.com/office/drawing/2014/main" id="{B563315D-BE30-4365-A8B1-9AA5403621B2}"/>
              </a:ext>
            </a:extLst>
          </p:cNvPr>
          <p:cNvSpPr/>
          <p:nvPr/>
        </p:nvSpPr>
        <p:spPr>
          <a:xfrm flipH="1">
            <a:off x="6271138" y="502166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32">
            <a:extLst>
              <a:ext uri="{FF2B5EF4-FFF2-40B4-BE49-F238E27FC236}">
                <a16:creationId xmlns:a16="http://schemas.microsoft.com/office/drawing/2014/main" id="{81A911FC-EAB9-4695-B125-54BD59CC5E95}"/>
              </a:ext>
            </a:extLst>
          </p:cNvPr>
          <p:cNvSpPr/>
          <p:nvPr/>
        </p:nvSpPr>
        <p:spPr>
          <a:xfrm flipH="1">
            <a:off x="6271138" y="539773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3">
            <a:extLst>
              <a:ext uri="{FF2B5EF4-FFF2-40B4-BE49-F238E27FC236}">
                <a16:creationId xmlns:a16="http://schemas.microsoft.com/office/drawing/2014/main" id="{BBF2896A-FDA9-4EB0-A353-BE93B29222ED}"/>
              </a:ext>
            </a:extLst>
          </p:cNvPr>
          <p:cNvSpPr/>
          <p:nvPr/>
        </p:nvSpPr>
        <p:spPr>
          <a:xfrm flipH="1">
            <a:off x="6271138" y="5773803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8E9DA7-5B0F-4487-8831-3F56C141B30E}"/>
              </a:ext>
            </a:extLst>
          </p:cNvPr>
          <p:cNvSpPr txBox="1"/>
          <p:nvPr/>
        </p:nvSpPr>
        <p:spPr>
          <a:xfrm>
            <a:off x="8498971" y="650093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Clean Text </a:t>
            </a:r>
            <a:r>
              <a:rPr lang="en-GB" altLang="ko-KR" sz="2400" dirty="0">
                <a:cs typeface="Arial" pitchFamily="34" charset="0"/>
              </a:rPr>
              <a:t>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2F247-6728-4052-B601-31A2705713E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23259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31">
            <a:extLst>
              <a:ext uri="{FF2B5EF4-FFF2-40B4-BE49-F238E27FC236}">
                <a16:creationId xmlns:a16="http://schemas.microsoft.com/office/drawing/2014/main" id="{DC9F4A99-25F6-4D68-92F9-A1B41CAD766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95900CF-CE4D-447A-B1CE-3C31C39A92EA}"/>
              </a:ext>
            </a:extLst>
          </p:cNvPr>
          <p:cNvGrpSpPr/>
          <p:nvPr/>
        </p:nvGrpSpPr>
        <p:grpSpPr>
          <a:xfrm>
            <a:off x="4017026" y="1856554"/>
            <a:ext cx="1277005" cy="1277005"/>
            <a:chOff x="899591" y="1902000"/>
            <a:chExt cx="1250671" cy="1250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856291-8CE3-4C39-BB63-F2552947DD71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B85510-989C-4521-A95B-AE06886FC70E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F125B-C747-41FE-BFFE-E30C86E832C0}"/>
              </a:ext>
            </a:extLst>
          </p:cNvPr>
          <p:cNvGrpSpPr/>
          <p:nvPr/>
        </p:nvGrpSpPr>
        <p:grpSpPr>
          <a:xfrm>
            <a:off x="4017026" y="3300216"/>
            <a:ext cx="1277005" cy="1277005"/>
            <a:chOff x="899591" y="1902000"/>
            <a:chExt cx="1250671" cy="12506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61F877-349A-44DB-9AC9-950EFE6E821D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DDE49-24C0-41A5-BE74-5779C60EDCA3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B100F2-36C7-401E-B300-349FDF0AD718}"/>
              </a:ext>
            </a:extLst>
          </p:cNvPr>
          <p:cNvGrpSpPr/>
          <p:nvPr/>
        </p:nvGrpSpPr>
        <p:grpSpPr>
          <a:xfrm>
            <a:off x="4017026" y="4743877"/>
            <a:ext cx="1277005" cy="1277005"/>
            <a:chOff x="899591" y="1902000"/>
            <a:chExt cx="1250671" cy="12506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9C88F2-8B73-44CF-9CB0-91EBF8B04B18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EE168-A042-411F-8290-4EA3CC915C35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BD26E0A0-76C3-4686-9E2C-0D60086DFED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2DBC3D-80E0-4F77-9C99-209232AE4DE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32188" y="3928012"/>
            <a:ext cx="1484838" cy="10707"/>
          </a:xfrm>
          <a:prstGeom prst="line">
            <a:avLst/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41D7EF-E2FD-4E87-9AF7-1795BA65FE5D}"/>
              </a:ext>
            </a:extLst>
          </p:cNvPr>
          <p:cNvSpPr txBox="1"/>
          <p:nvPr/>
        </p:nvSpPr>
        <p:spPr>
          <a:xfrm>
            <a:off x="4136119" y="2182750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47CAE-99AB-4DDB-BD4E-6BB003B019DB}"/>
              </a:ext>
            </a:extLst>
          </p:cNvPr>
          <p:cNvSpPr txBox="1"/>
          <p:nvPr/>
        </p:nvSpPr>
        <p:spPr>
          <a:xfrm>
            <a:off x="4159195" y="3619854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18C13-9E01-4E9C-85F1-6ABA991E16C8}"/>
              </a:ext>
            </a:extLst>
          </p:cNvPr>
          <p:cNvSpPr txBox="1"/>
          <p:nvPr/>
        </p:nvSpPr>
        <p:spPr>
          <a:xfrm>
            <a:off x="4134078" y="5060378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C3461E-3BEE-4E4A-9F69-B38DCF7255A9}"/>
              </a:ext>
            </a:extLst>
          </p:cNvPr>
          <p:cNvSpPr/>
          <p:nvPr/>
        </p:nvSpPr>
        <p:spPr>
          <a:xfrm>
            <a:off x="4907996" y="1761929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59F9B7-E707-4F68-A2DE-FD7E61AAECB4}"/>
              </a:ext>
            </a:extLst>
          </p:cNvPr>
          <p:cNvSpPr/>
          <p:nvPr/>
        </p:nvSpPr>
        <p:spPr>
          <a:xfrm>
            <a:off x="4915611" y="3195101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F153E3-6C66-4E84-80C5-1CE0EB368314}"/>
              </a:ext>
            </a:extLst>
          </p:cNvPr>
          <p:cNvSpPr/>
          <p:nvPr/>
        </p:nvSpPr>
        <p:spPr>
          <a:xfrm>
            <a:off x="4915611" y="4624639"/>
            <a:ext cx="522312" cy="5223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BFF43-B88B-4FA0-9C34-9374D5E36D99}"/>
              </a:ext>
            </a:extLst>
          </p:cNvPr>
          <p:cNvSpPr txBox="1"/>
          <p:nvPr/>
        </p:nvSpPr>
        <p:spPr>
          <a:xfrm>
            <a:off x="6336284" y="2263068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6EA143-B629-40AA-8EF4-F889EBAD7678}"/>
              </a:ext>
            </a:extLst>
          </p:cNvPr>
          <p:cNvSpPr/>
          <p:nvPr/>
        </p:nvSpPr>
        <p:spPr>
          <a:xfrm>
            <a:off x="6394003" y="1838325"/>
            <a:ext cx="475484" cy="4754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227DA-5CF9-44BC-92C0-03397F187135}"/>
              </a:ext>
            </a:extLst>
          </p:cNvPr>
          <p:cNvSpPr txBox="1"/>
          <p:nvPr/>
        </p:nvSpPr>
        <p:spPr>
          <a:xfrm>
            <a:off x="6336284" y="3706730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DCD98E-142D-492C-A8E6-28733E339DD0}"/>
              </a:ext>
            </a:extLst>
          </p:cNvPr>
          <p:cNvSpPr/>
          <p:nvPr/>
        </p:nvSpPr>
        <p:spPr>
          <a:xfrm>
            <a:off x="6394003" y="3281987"/>
            <a:ext cx="475484" cy="475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DFBFF-5B97-4B7E-A382-1904739BA7CF}"/>
              </a:ext>
            </a:extLst>
          </p:cNvPr>
          <p:cNvSpPr txBox="1"/>
          <p:nvPr/>
        </p:nvSpPr>
        <p:spPr>
          <a:xfrm>
            <a:off x="6336284" y="5150391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68E7BA-57A9-4490-971A-29E5F1F4ECD2}"/>
              </a:ext>
            </a:extLst>
          </p:cNvPr>
          <p:cNvSpPr/>
          <p:nvPr/>
        </p:nvSpPr>
        <p:spPr>
          <a:xfrm>
            <a:off x="6394003" y="4725648"/>
            <a:ext cx="475484" cy="475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887BB4BB-2121-4D11-ADD5-23F032CFA708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294030" y="5382380"/>
            <a:ext cx="936000" cy="2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002024F-2ADF-4D6B-B85C-ED40487D1D98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5294030" y="3938718"/>
            <a:ext cx="936000" cy="944"/>
          </a:xfrm>
          <a:prstGeom prst="line">
            <a:avLst/>
          </a:prstGeom>
          <a:ln w="190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23A86FD2-BFFE-43A1-9CFC-BEF2E60422D6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294030" y="2495056"/>
            <a:ext cx="936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6059295A-72F8-4AFA-913D-E4AA09640AC8}"/>
              </a:ext>
            </a:extLst>
          </p:cNvPr>
          <p:cNvSpPr/>
          <p:nvPr/>
        </p:nvSpPr>
        <p:spPr>
          <a:xfrm flipH="1">
            <a:off x="5047708" y="4778338"/>
            <a:ext cx="271065" cy="22361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ADF32097-8DFC-46E9-BC2D-0D6D3BB846F2}"/>
              </a:ext>
            </a:extLst>
          </p:cNvPr>
          <p:cNvSpPr>
            <a:spLocks noChangeAspect="1"/>
          </p:cNvSpPr>
          <p:nvPr/>
        </p:nvSpPr>
        <p:spPr>
          <a:xfrm rot="9900000">
            <a:off x="5060712" y="3343309"/>
            <a:ext cx="274052" cy="23275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96959F6C-1C0A-498B-8C4C-26B7BA4E6EF2}"/>
              </a:ext>
            </a:extLst>
          </p:cNvPr>
          <p:cNvSpPr/>
          <p:nvPr/>
        </p:nvSpPr>
        <p:spPr>
          <a:xfrm>
            <a:off x="5020146" y="1937612"/>
            <a:ext cx="298627" cy="20227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Graphic 91">
            <a:extLst>
              <a:ext uri="{FF2B5EF4-FFF2-40B4-BE49-F238E27FC236}">
                <a16:creationId xmlns:a16="http://schemas.microsoft.com/office/drawing/2014/main" id="{86409C5B-46D0-41D7-8ABB-E154BEED992A}"/>
              </a:ext>
            </a:extLst>
          </p:cNvPr>
          <p:cNvGrpSpPr/>
          <p:nvPr/>
        </p:nvGrpSpPr>
        <p:grpSpPr>
          <a:xfrm>
            <a:off x="1036177" y="2182750"/>
            <a:ext cx="1806798" cy="264914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8BCB75-7A36-4E7D-A197-1D021B9C3DE0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780002-8122-4AE8-B855-8EA0D8BAF959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E1F526-F904-4D72-8FE9-F5E963F7FB74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67AA34-FA59-4E40-B88E-84F9EB4520F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2F5094-4510-4667-96B1-22CA0F3E0EFD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442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34E0323-1947-42A5-B984-3F4D6B674C01}"/>
              </a:ext>
            </a:extLst>
          </p:cNvPr>
          <p:cNvSpPr/>
          <p:nvPr/>
        </p:nvSpPr>
        <p:spPr>
          <a:xfrm>
            <a:off x="6318716" y="2070951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D97764E-BCF6-45D3-AA8B-E13C6C0D6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5950"/>
              </p:ext>
            </p:extLst>
          </p:nvPr>
        </p:nvGraphicFramePr>
        <p:xfrm>
          <a:off x="6528750" y="2262679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3">
            <a:extLst>
              <a:ext uri="{FF2B5EF4-FFF2-40B4-BE49-F238E27FC236}">
                <a16:creationId xmlns:a16="http://schemas.microsoft.com/office/drawing/2014/main" id="{B44F9218-D056-48B3-AD06-189D8BB8DE38}"/>
              </a:ext>
            </a:extLst>
          </p:cNvPr>
          <p:cNvSpPr/>
          <p:nvPr/>
        </p:nvSpPr>
        <p:spPr>
          <a:xfrm>
            <a:off x="1699907" y="175801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CD9214-33D3-4E6F-A9E7-B29D028204B3}"/>
              </a:ext>
            </a:extLst>
          </p:cNvPr>
          <p:cNvSpPr/>
          <p:nvPr/>
        </p:nvSpPr>
        <p:spPr>
          <a:xfrm>
            <a:off x="953861" y="2060065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7A9CB-D677-457C-9BD2-871080CCA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53568"/>
              </p:ext>
            </p:extLst>
          </p:nvPr>
        </p:nvGraphicFramePr>
        <p:xfrm>
          <a:off x="1169886" y="2250261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217C05-BE7F-4F2D-8F55-6702AE2EFD21}"/>
              </a:ext>
            </a:extLst>
          </p:cNvPr>
          <p:cNvSpPr txBox="1"/>
          <p:nvPr/>
        </p:nvSpPr>
        <p:spPr>
          <a:xfrm>
            <a:off x="3224482" y="215812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2C370-CDA7-4301-A5A1-B3E0DD13635D}"/>
              </a:ext>
            </a:extLst>
          </p:cNvPr>
          <p:cNvSpPr txBox="1"/>
          <p:nvPr/>
        </p:nvSpPr>
        <p:spPr>
          <a:xfrm>
            <a:off x="3224482" y="175842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5818C-92A0-4526-97AC-7C29A8FD22FE}"/>
              </a:ext>
            </a:extLst>
          </p:cNvPr>
          <p:cNvSpPr txBox="1"/>
          <p:nvPr/>
        </p:nvSpPr>
        <p:spPr>
          <a:xfrm>
            <a:off x="1123843" y="227189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09">
            <a:extLst>
              <a:ext uri="{FF2B5EF4-FFF2-40B4-BE49-F238E27FC236}">
                <a16:creationId xmlns:a16="http://schemas.microsoft.com/office/drawing/2014/main" id="{46B4AEAA-CD9E-40BF-BB95-5047F8BA3629}"/>
              </a:ext>
            </a:extLst>
          </p:cNvPr>
          <p:cNvSpPr/>
          <p:nvPr/>
        </p:nvSpPr>
        <p:spPr>
          <a:xfrm>
            <a:off x="7064762" y="1768902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B1130-C812-43D5-B458-E447BD45FCE3}"/>
              </a:ext>
            </a:extLst>
          </p:cNvPr>
          <p:cNvSpPr txBox="1"/>
          <p:nvPr/>
        </p:nvSpPr>
        <p:spPr>
          <a:xfrm>
            <a:off x="8589337" y="2169007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3ACAB-5DC5-4216-9BCE-BF19FAEDB153}"/>
              </a:ext>
            </a:extLst>
          </p:cNvPr>
          <p:cNvSpPr txBox="1"/>
          <p:nvPr/>
        </p:nvSpPr>
        <p:spPr>
          <a:xfrm>
            <a:off x="8589337" y="176931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9585-1BF9-4A32-9C5E-C312D83D2708}"/>
              </a:ext>
            </a:extLst>
          </p:cNvPr>
          <p:cNvSpPr txBox="1"/>
          <p:nvPr/>
        </p:nvSpPr>
        <p:spPr>
          <a:xfrm>
            <a:off x="6488698" y="2282777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:a16="http://schemas.microsoft.com/office/drawing/2014/main" id="{8BC28D27-2271-464E-95D0-D5C5E11BB678}"/>
              </a:ext>
            </a:extLst>
          </p:cNvPr>
          <p:cNvSpPr/>
          <p:nvPr/>
        </p:nvSpPr>
        <p:spPr>
          <a:xfrm>
            <a:off x="1699907" y="3994450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8D8A27-0287-434E-A445-39447CDCFD1A}"/>
              </a:ext>
            </a:extLst>
          </p:cNvPr>
          <p:cNvSpPr/>
          <p:nvPr/>
        </p:nvSpPr>
        <p:spPr>
          <a:xfrm>
            <a:off x="953861" y="4296499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103A1-44A9-439A-B960-C339F845FBBF}"/>
              </a:ext>
            </a:extLst>
          </p:cNvPr>
          <p:cNvSpPr txBox="1"/>
          <p:nvPr/>
        </p:nvSpPr>
        <p:spPr>
          <a:xfrm>
            <a:off x="3224482" y="4394555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8413-4D54-4CEE-9CF0-264B156A0E83}"/>
              </a:ext>
            </a:extLst>
          </p:cNvPr>
          <p:cNvSpPr txBox="1"/>
          <p:nvPr/>
        </p:nvSpPr>
        <p:spPr>
          <a:xfrm>
            <a:off x="3224482" y="3994859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A21083-A745-449C-9A3A-4FC176FDA864}"/>
              </a:ext>
            </a:extLst>
          </p:cNvPr>
          <p:cNvSpPr txBox="1"/>
          <p:nvPr/>
        </p:nvSpPr>
        <p:spPr>
          <a:xfrm>
            <a:off x="1123843" y="4508325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 121">
            <a:extLst>
              <a:ext uri="{FF2B5EF4-FFF2-40B4-BE49-F238E27FC236}">
                <a16:creationId xmlns:a16="http://schemas.microsoft.com/office/drawing/2014/main" id="{779519F6-158F-46AA-9440-2AEE73C03053}"/>
              </a:ext>
            </a:extLst>
          </p:cNvPr>
          <p:cNvSpPr/>
          <p:nvPr/>
        </p:nvSpPr>
        <p:spPr>
          <a:xfrm>
            <a:off x="7064762" y="400533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6B7597-69AC-4CA0-8873-EC268D3E09A9}"/>
              </a:ext>
            </a:extLst>
          </p:cNvPr>
          <p:cNvSpPr/>
          <p:nvPr/>
        </p:nvSpPr>
        <p:spPr>
          <a:xfrm>
            <a:off x="6318716" y="4307385"/>
            <a:ext cx="1152128" cy="1152128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C2A51-84DC-4847-8702-CC0C09992147}"/>
              </a:ext>
            </a:extLst>
          </p:cNvPr>
          <p:cNvSpPr txBox="1"/>
          <p:nvPr/>
        </p:nvSpPr>
        <p:spPr>
          <a:xfrm>
            <a:off x="8589337" y="440544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DD0DD-368F-4A38-A52C-9A29F624A868}"/>
              </a:ext>
            </a:extLst>
          </p:cNvPr>
          <p:cNvSpPr txBox="1"/>
          <p:nvPr/>
        </p:nvSpPr>
        <p:spPr>
          <a:xfrm>
            <a:off x="8589337" y="400574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B00B44-B460-4F47-ADFE-777713DB3594}"/>
              </a:ext>
            </a:extLst>
          </p:cNvPr>
          <p:cNvSpPr txBox="1"/>
          <p:nvPr/>
        </p:nvSpPr>
        <p:spPr>
          <a:xfrm>
            <a:off x="6488698" y="451921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5435E38-F248-4F86-AB4A-0C3E92711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34019"/>
              </p:ext>
            </p:extLst>
          </p:nvPr>
        </p:nvGraphicFramePr>
        <p:xfrm>
          <a:off x="1169886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B018ECD-2A74-4F9D-9153-6D8C9F9B9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118287"/>
              </p:ext>
            </p:extLst>
          </p:nvPr>
        </p:nvGraphicFramePr>
        <p:xfrm>
          <a:off x="6528750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7396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D0357-43E8-41D9-9271-E3F41D680266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94598C-282A-4189-9223-A0876FAF98CA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6D599-89E6-414E-9848-3EEEDBB4D007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1B2B01-C163-4ACB-8A44-52048EFC7365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98B14D-15ED-4B99-A57A-B349CABDE38E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E791B-6B5A-4B49-8CC5-6443A447A55E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5D3175-31B7-4E50-AFA9-449B28C1FB46}"/>
              </a:ext>
            </a:extLst>
          </p:cNvPr>
          <p:cNvCxnSpPr>
            <a:cxnSpLocks/>
          </p:cNvCxnSpPr>
          <p:nvPr/>
        </p:nvCxnSpPr>
        <p:spPr>
          <a:xfrm flipH="1">
            <a:off x="4202299" y="0"/>
            <a:ext cx="306688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9E3BF-3721-415D-B956-75F224BF8537}"/>
              </a:ext>
            </a:extLst>
          </p:cNvPr>
          <p:cNvCxnSpPr>
            <a:cxnSpLocks/>
          </p:cNvCxnSpPr>
          <p:nvPr/>
        </p:nvCxnSpPr>
        <p:spPr>
          <a:xfrm flipH="1">
            <a:off x="4343413" y="3429000"/>
            <a:ext cx="1515221" cy="34289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E87FD-5973-4446-A9EE-0E3E50335124}"/>
              </a:ext>
            </a:extLst>
          </p:cNvPr>
          <p:cNvCxnSpPr>
            <a:cxnSpLocks/>
          </p:cNvCxnSpPr>
          <p:nvPr/>
        </p:nvCxnSpPr>
        <p:spPr>
          <a:xfrm flipH="1">
            <a:off x="4045911" y="1626526"/>
            <a:ext cx="2347670" cy="52314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713971-404B-45DE-BF1B-2C92F9193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06703"/>
              </p:ext>
            </p:extLst>
          </p:nvPr>
        </p:nvGraphicFramePr>
        <p:xfrm>
          <a:off x="931818" y="3518317"/>
          <a:ext cx="1031407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0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11A37FC-9FE5-4375-84F9-7385982EE053}"/>
              </a:ext>
            </a:extLst>
          </p:cNvPr>
          <p:cNvSpPr/>
          <p:nvPr/>
        </p:nvSpPr>
        <p:spPr>
          <a:xfrm>
            <a:off x="4355363" y="2665828"/>
            <a:ext cx="1692000" cy="76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E9827-A286-4CD3-8A3F-55F1113031C8}"/>
              </a:ext>
            </a:extLst>
          </p:cNvPr>
          <p:cNvSpPr/>
          <p:nvPr/>
        </p:nvSpPr>
        <p:spPr>
          <a:xfrm>
            <a:off x="4787363" y="2232173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0C3BE-AF08-4D6E-BB99-214686FA7150}"/>
              </a:ext>
            </a:extLst>
          </p:cNvPr>
          <p:cNvSpPr txBox="1"/>
          <p:nvPr/>
        </p:nvSpPr>
        <p:spPr>
          <a:xfrm>
            <a:off x="4662984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980C-DF52-477C-B177-3CA44B591975}"/>
              </a:ext>
            </a:extLst>
          </p:cNvPr>
          <p:cNvSpPr txBox="1"/>
          <p:nvPr/>
        </p:nvSpPr>
        <p:spPr>
          <a:xfrm>
            <a:off x="4816663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CCBC14-B023-4AB1-8699-8187C01D3DD6}"/>
              </a:ext>
            </a:extLst>
          </p:cNvPr>
          <p:cNvSpPr/>
          <p:nvPr/>
        </p:nvSpPr>
        <p:spPr>
          <a:xfrm>
            <a:off x="4355363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804D1-B737-4B47-A6BF-1E25178FD674}"/>
              </a:ext>
            </a:extLst>
          </p:cNvPr>
          <p:cNvSpPr/>
          <p:nvPr/>
        </p:nvSpPr>
        <p:spPr>
          <a:xfrm>
            <a:off x="7815241" y="2665828"/>
            <a:ext cx="1692000" cy="763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5D306-D03A-45A2-BF5C-7DA21488ADEF}"/>
              </a:ext>
            </a:extLst>
          </p:cNvPr>
          <p:cNvSpPr/>
          <p:nvPr/>
        </p:nvSpPr>
        <p:spPr>
          <a:xfrm>
            <a:off x="8247241" y="2232173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6BC09-B77F-4CDC-9259-EEE040DE29C8}"/>
              </a:ext>
            </a:extLst>
          </p:cNvPr>
          <p:cNvSpPr txBox="1"/>
          <p:nvPr/>
        </p:nvSpPr>
        <p:spPr>
          <a:xfrm>
            <a:off x="812286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5D11B-F20B-4BA6-8E3C-CE3EDB295AD6}"/>
              </a:ext>
            </a:extLst>
          </p:cNvPr>
          <p:cNvSpPr txBox="1"/>
          <p:nvPr/>
        </p:nvSpPr>
        <p:spPr>
          <a:xfrm>
            <a:off x="8276541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49B5B-FE3F-47C1-8724-19B24B7F949A}"/>
              </a:ext>
            </a:extLst>
          </p:cNvPr>
          <p:cNvSpPr/>
          <p:nvPr/>
        </p:nvSpPr>
        <p:spPr>
          <a:xfrm>
            <a:off x="781524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97371C-8096-40DE-931B-945AB09C96FB}"/>
              </a:ext>
            </a:extLst>
          </p:cNvPr>
          <p:cNvSpPr/>
          <p:nvPr/>
        </p:nvSpPr>
        <p:spPr>
          <a:xfrm>
            <a:off x="6085302" y="2665828"/>
            <a:ext cx="1692000" cy="763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5BB5B6-0904-42B5-9EF4-98E66549AA3B}"/>
              </a:ext>
            </a:extLst>
          </p:cNvPr>
          <p:cNvSpPr/>
          <p:nvPr/>
        </p:nvSpPr>
        <p:spPr>
          <a:xfrm>
            <a:off x="6517302" y="2232173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966EF-5A6A-4E8E-A17B-B084FAB59736}"/>
              </a:ext>
            </a:extLst>
          </p:cNvPr>
          <p:cNvSpPr txBox="1"/>
          <p:nvPr/>
        </p:nvSpPr>
        <p:spPr>
          <a:xfrm>
            <a:off x="6392923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8F7FD-D0F7-4D48-9C11-E6B0AC158849}"/>
              </a:ext>
            </a:extLst>
          </p:cNvPr>
          <p:cNvSpPr txBox="1"/>
          <p:nvPr/>
        </p:nvSpPr>
        <p:spPr>
          <a:xfrm>
            <a:off x="6546602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43AEB-4F29-44CA-8059-8918C2E44DFE}"/>
              </a:ext>
            </a:extLst>
          </p:cNvPr>
          <p:cNvSpPr/>
          <p:nvPr/>
        </p:nvSpPr>
        <p:spPr>
          <a:xfrm>
            <a:off x="6085302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B4EDD-D25F-42D3-858E-50BDEE58B4BB}"/>
              </a:ext>
            </a:extLst>
          </p:cNvPr>
          <p:cNvSpPr/>
          <p:nvPr/>
        </p:nvSpPr>
        <p:spPr>
          <a:xfrm>
            <a:off x="9545181" y="2665828"/>
            <a:ext cx="1692000" cy="7631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1BF7DA-9A4A-4F73-8FBD-FE86E98E4917}"/>
              </a:ext>
            </a:extLst>
          </p:cNvPr>
          <p:cNvSpPr/>
          <p:nvPr/>
        </p:nvSpPr>
        <p:spPr>
          <a:xfrm>
            <a:off x="9977181" y="2190474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3637B-99D7-498E-8E75-970BF87A693E}"/>
              </a:ext>
            </a:extLst>
          </p:cNvPr>
          <p:cNvSpPr txBox="1"/>
          <p:nvPr/>
        </p:nvSpPr>
        <p:spPr>
          <a:xfrm>
            <a:off x="985280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AAB91-8B93-46D5-A4B4-19EE2D2E1027}"/>
              </a:ext>
            </a:extLst>
          </p:cNvPr>
          <p:cNvSpPr txBox="1"/>
          <p:nvPr/>
        </p:nvSpPr>
        <p:spPr>
          <a:xfrm>
            <a:off x="10006481" y="2404420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F8E4D-9B78-42B7-9DB8-1AB96C3F88FE}"/>
              </a:ext>
            </a:extLst>
          </p:cNvPr>
          <p:cNvSpPr/>
          <p:nvPr/>
        </p:nvSpPr>
        <p:spPr>
          <a:xfrm>
            <a:off x="954518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31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B0A97344-FD9C-4F3A-BF24-D96829AEEE40}"/>
              </a:ext>
            </a:extLst>
          </p:cNvPr>
          <p:cNvSpPr/>
          <p:nvPr/>
        </p:nvSpPr>
        <p:spPr>
          <a:xfrm>
            <a:off x="3917693" y="253875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:a16="http://schemas.microsoft.com/office/drawing/2014/main" id="{6D4169CC-67EF-4E39-8167-120D57900028}"/>
              </a:ext>
            </a:extLst>
          </p:cNvPr>
          <p:cNvGrpSpPr/>
          <p:nvPr/>
        </p:nvGrpSpPr>
        <p:grpSpPr>
          <a:xfrm>
            <a:off x="1151981" y="2272394"/>
            <a:ext cx="2418299" cy="2643081"/>
            <a:chOff x="1989012" y="2175681"/>
            <a:chExt cx="2165302" cy="26430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D2CF33-11C9-4FD5-9852-F55FFDB5517B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D1AD79-AA77-44EB-9049-5DD1324A8E2A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5EF59-DCB1-458A-A091-BC20F7515C7F}"/>
              </a:ext>
            </a:extLst>
          </p:cNvPr>
          <p:cNvCxnSpPr>
            <a:cxnSpLocks/>
          </p:cNvCxnSpPr>
          <p:nvPr/>
        </p:nvCxnSpPr>
        <p:spPr>
          <a:xfrm>
            <a:off x="951049" y="257857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0FF012-678D-4895-9706-DE69869644E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50678" y="259380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3453E-DED1-45D6-905C-EEEA6408FE40}"/>
              </a:ext>
            </a:extLst>
          </p:cNvPr>
          <p:cNvSpPr txBox="1"/>
          <p:nvPr/>
        </p:nvSpPr>
        <p:spPr>
          <a:xfrm>
            <a:off x="4601184" y="4185768"/>
            <a:ext cx="1452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:a16="http://schemas.microsoft.com/office/drawing/2014/main" id="{2BD36C63-7B89-486C-B769-ABA9C2642472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5CFD93-D820-4C21-A81A-E5236D97CE4F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FAF98BA9-5BE8-48D9-8AC1-AAFEC28AF98B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DCFF81-006F-4006-81CF-130E90E76D88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03CB5B-9F66-42F1-92FA-DF0EE773C081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:a16="http://schemas.microsoft.com/office/drawing/2014/main" id="{920C62EB-4FEA-4E49-BFC4-4C3B1BE694F5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38CB81-0AF4-4C28-9417-CF35856B0688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272A5-C287-413C-AEF1-68DF8C9B90B1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:a16="http://schemas.microsoft.com/office/drawing/2014/main" id="{CCC0BF68-441B-415C-8CD8-CE85DE9A9AD2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83741-49EA-4A42-B67A-98DBAADD43B4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E8F5A65F-5F0C-46C2-B9DF-258782060443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CD86A-0260-4DD2-80E5-77D070F793A5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A5611-4828-4AE2-A681-B1606FB1A227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:a16="http://schemas.microsoft.com/office/drawing/2014/main" id="{B95D94AA-7784-4950-B2D9-560C420BF8A3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A7DFB-C98C-46A3-A7F6-ECDC1205ADEE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:a16="http://schemas.microsoft.com/office/drawing/2014/main" id="{B6E3E031-7059-4A5E-BE83-4D4BC6DB99B3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E587B-01C7-404B-9E30-EAEAA27379E8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7DFF6-8B27-42AB-98AB-1FA9749C8F64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C2DAFB0-D8DD-45F7-9675-D2E79A770AD3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:a16="http://schemas.microsoft.com/office/drawing/2014/main" id="{10312BA5-947F-4ECC-8FFB-AFE5861741B4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C12C0219-82F5-4C67-AAC2-F99E9F8A1899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Graphic 11">
            <a:extLst>
              <a:ext uri="{FF2B5EF4-FFF2-40B4-BE49-F238E27FC236}">
                <a16:creationId xmlns:a16="http://schemas.microsoft.com/office/drawing/2014/main" id="{DF30BA93-42C7-4DD7-A29D-40FCFD29705D}"/>
              </a:ext>
            </a:extLst>
          </p:cNvPr>
          <p:cNvGrpSpPr/>
          <p:nvPr/>
        </p:nvGrpSpPr>
        <p:grpSpPr>
          <a:xfrm>
            <a:off x="4650956" y="313437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49AA58-E581-4EAA-AFD7-8BCA1F89905C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CFEB5F-7B22-42DA-9D0E-B768A8F88ED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F19311-AD17-4B6D-B92D-0425C0C4C871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52727C-F017-4051-9A4D-6DED43350016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F4EDC6-965C-4B7A-8F8D-1F31349DD0D3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138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9417482" y="5801831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472919" y="1841479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70346" y="5149520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D2DC18-6240-4045-BA22-B8427F1C8D4E}"/>
              </a:ext>
            </a:extLst>
          </p:cNvPr>
          <p:cNvGrpSpPr/>
          <p:nvPr/>
        </p:nvGrpSpPr>
        <p:grpSpPr>
          <a:xfrm>
            <a:off x="273078" y="729342"/>
            <a:ext cx="3394537" cy="5447060"/>
            <a:chOff x="3855504" y="427890"/>
            <a:chExt cx="2069825" cy="3321354"/>
          </a:xfrm>
          <a:solidFill>
            <a:schemeClr val="accent1">
              <a:alpha val="4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3A5F17-EE65-413F-8364-8B167D3C57FB}"/>
                </a:ext>
              </a:extLst>
            </p:cNvPr>
            <p:cNvSpPr/>
            <p:nvPr/>
          </p:nvSpPr>
          <p:spPr>
            <a:xfrm>
              <a:off x="4225032" y="42789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1B0863-8194-46AF-A95D-7CD342780807}"/>
                </a:ext>
              </a:extLst>
            </p:cNvPr>
            <p:cNvSpPr/>
            <p:nvPr/>
          </p:nvSpPr>
          <p:spPr>
            <a:xfrm>
              <a:off x="4092587" y="2349864"/>
              <a:ext cx="954720" cy="901922"/>
            </a:xfrm>
            <a:custGeom>
              <a:avLst/>
              <a:gdLst>
                <a:gd name="connsiteX0" fmla="*/ 355732 w 954720"/>
                <a:gd name="connsiteY0" fmla="*/ 349767 h 901922"/>
                <a:gd name="connsiteX1" fmla="*/ 216268 w 954720"/>
                <a:gd name="connsiteY1" fmla="*/ 419499 h 901922"/>
                <a:gd name="connsiteX2" fmla="*/ 479700 w 954720"/>
                <a:gd name="connsiteY2" fmla="*/ 557304 h 901922"/>
                <a:gd name="connsiteX3" fmla="*/ 355732 w 954720"/>
                <a:gd name="connsiteY3" fmla="*/ 349767 h 901922"/>
                <a:gd name="connsiteX4" fmla="*/ 231210 w 954720"/>
                <a:gd name="connsiteY4" fmla="*/ 204769 h 901922"/>
                <a:gd name="connsiteX5" fmla="*/ 155944 w 954720"/>
                <a:gd name="connsiteY5" fmla="*/ 283356 h 901922"/>
                <a:gd name="connsiteX6" fmla="*/ 194684 w 954720"/>
                <a:gd name="connsiteY6" fmla="*/ 400129 h 901922"/>
                <a:gd name="connsiteX7" fmla="*/ 221249 w 954720"/>
                <a:gd name="connsiteY7" fmla="*/ 405664 h 901922"/>
                <a:gd name="connsiteX8" fmla="*/ 339682 w 954720"/>
                <a:gd name="connsiteY8" fmla="*/ 344233 h 901922"/>
                <a:gd name="connsiteX9" fmla="*/ 346323 w 954720"/>
                <a:gd name="connsiteY9" fmla="*/ 326523 h 901922"/>
                <a:gd name="connsiteX10" fmla="*/ 314778 w 954720"/>
                <a:gd name="connsiteY10" fmla="*/ 225799 h 901922"/>
                <a:gd name="connsiteX11" fmla="*/ 296515 w 954720"/>
                <a:gd name="connsiteY11" fmla="*/ 209196 h 901922"/>
                <a:gd name="connsiteX12" fmla="*/ 231210 w 954720"/>
                <a:gd name="connsiteY12" fmla="*/ 204769 h 901922"/>
                <a:gd name="connsiteX13" fmla="*/ 293748 w 954720"/>
                <a:gd name="connsiteY13" fmla="*/ 0 h 901922"/>
                <a:gd name="connsiteX14" fmla="*/ 327507 w 954720"/>
                <a:gd name="connsiteY14" fmla="*/ 121754 h 901922"/>
                <a:gd name="connsiteX15" fmla="*/ 399453 w 954720"/>
                <a:gd name="connsiteY15" fmla="*/ 322649 h 901922"/>
                <a:gd name="connsiteX16" fmla="*/ 519547 w 954720"/>
                <a:gd name="connsiteY16" fmla="*/ 539594 h 901922"/>
                <a:gd name="connsiteX17" fmla="*/ 797368 w 954720"/>
                <a:gd name="connsiteY17" fmla="*/ 791958 h 901922"/>
                <a:gd name="connsiteX18" fmla="*/ 936832 w 954720"/>
                <a:gd name="connsiteY18" fmla="*/ 873865 h 901922"/>
                <a:gd name="connsiteX19" fmla="*/ 948454 w 954720"/>
                <a:gd name="connsiteY19" fmla="*/ 881060 h 901922"/>
                <a:gd name="connsiteX20" fmla="*/ 954720 w 954720"/>
                <a:gd name="connsiteY20" fmla="*/ 865532 h 901922"/>
                <a:gd name="connsiteX21" fmla="*/ 952820 w 954720"/>
                <a:gd name="connsiteY21" fmla="*/ 901922 h 901922"/>
                <a:gd name="connsiteX22" fmla="*/ 940706 w 954720"/>
                <a:gd name="connsiteY22" fmla="*/ 887701 h 901922"/>
                <a:gd name="connsiteX23" fmla="*/ 804563 w 954720"/>
                <a:gd name="connsiteY23" fmla="*/ 821843 h 901922"/>
                <a:gd name="connsiteX24" fmla="*/ 625805 w 954720"/>
                <a:gd name="connsiteY24" fmla="*/ 712264 h 901922"/>
                <a:gd name="connsiteX25" fmla="*/ 439300 w 954720"/>
                <a:gd name="connsiteY25" fmla="*/ 602132 h 901922"/>
                <a:gd name="connsiteX26" fmla="*/ 272164 w 954720"/>
                <a:gd name="connsiteY26" fmla="*/ 543468 h 901922"/>
                <a:gd name="connsiteX27" fmla="*/ 118311 w 954720"/>
                <a:gd name="connsiteY27" fmla="*/ 475396 h 901922"/>
                <a:gd name="connsiteX28" fmla="*/ 4304 w 954720"/>
                <a:gd name="connsiteY28" fmla="*/ 330951 h 901922"/>
                <a:gd name="connsiteX29" fmla="*/ 132146 w 954720"/>
                <a:gd name="connsiteY29" fmla="*/ 142785 h 901922"/>
                <a:gd name="connsiteX30" fmla="*/ 288767 w 954720"/>
                <a:gd name="connsiteY30" fmla="*/ 178758 h 901922"/>
                <a:gd name="connsiteX31" fmla="*/ 309797 w 954720"/>
                <a:gd name="connsiteY31" fmla="*/ 192593 h 901922"/>
                <a:gd name="connsiteX32" fmla="*/ 295408 w 954720"/>
                <a:gd name="connsiteY32" fmla="*/ 95190 h 901922"/>
                <a:gd name="connsiteX33" fmla="*/ 289874 w 954720"/>
                <a:gd name="connsiteY33" fmla="*/ 553 h 901922"/>
                <a:gd name="connsiteX34" fmla="*/ 293748 w 954720"/>
                <a:gd name="connsiteY34" fmla="*/ 0 h 9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4720" h="901922">
                  <a:moveTo>
                    <a:pt x="355732" y="349767"/>
                  </a:moveTo>
                  <a:cubicBezTo>
                    <a:pt x="305370" y="366924"/>
                    <a:pt x="258328" y="387400"/>
                    <a:pt x="216268" y="419499"/>
                  </a:cubicBezTo>
                  <a:cubicBezTo>
                    <a:pt x="252794" y="459346"/>
                    <a:pt x="432658" y="552877"/>
                    <a:pt x="479700" y="557304"/>
                  </a:cubicBezTo>
                  <a:cubicBezTo>
                    <a:pt x="431552" y="492552"/>
                    <a:pt x="384510" y="427801"/>
                    <a:pt x="355732" y="349767"/>
                  </a:cubicBezTo>
                  <a:close/>
                  <a:moveTo>
                    <a:pt x="231210" y="204769"/>
                  </a:moveTo>
                  <a:cubicBezTo>
                    <a:pt x="185276" y="206982"/>
                    <a:pt x="155390" y="241849"/>
                    <a:pt x="155944" y="283356"/>
                  </a:cubicBez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lose/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4"/>
                  </a:cubicBezTo>
                  <a:cubicBezTo>
                    <a:pt x="591493" y="644192"/>
                    <a:pt x="681148" y="732741"/>
                    <a:pt x="797368" y="791958"/>
                  </a:cubicBezTo>
                  <a:cubicBezTo>
                    <a:pt x="845517" y="816309"/>
                    <a:pt x="890344" y="846194"/>
                    <a:pt x="936832" y="873865"/>
                  </a:cubicBezTo>
                  <a:cubicBezTo>
                    <a:pt x="941813" y="876633"/>
                    <a:pt x="946241" y="879953"/>
                    <a:pt x="948454" y="881060"/>
                  </a:cubicBezTo>
                  <a:lnTo>
                    <a:pt x="954720" y="865532"/>
                  </a:lnTo>
                  <a:lnTo>
                    <a:pt x="952820" y="901922"/>
                  </a:lnTo>
                  <a:lnTo>
                    <a:pt x="940706" y="887701"/>
                  </a:lnTo>
                  <a:cubicBezTo>
                    <a:pt x="895325" y="865564"/>
                    <a:pt x="848284" y="846194"/>
                    <a:pt x="804563" y="821843"/>
                  </a:cubicBezTo>
                  <a:cubicBezTo>
                    <a:pt x="743686" y="787531"/>
                    <a:pt x="683915" y="751004"/>
                    <a:pt x="625805" y="712264"/>
                  </a:cubicBezTo>
                  <a:cubicBezTo>
                    <a:pt x="565481" y="671864"/>
                    <a:pt x="507925" y="627589"/>
                    <a:pt x="439300" y="602132"/>
                  </a:cubicBezTo>
                  <a:cubicBezTo>
                    <a:pt x="383957" y="581655"/>
                    <a:pt x="326953" y="565052"/>
                    <a:pt x="272164" y="543468"/>
                  </a:cubicBezTo>
                  <a:cubicBezTo>
                    <a:pt x="220142" y="522991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D2592C-0E67-464B-88AD-5C7361F649C7}"/>
                </a:ext>
              </a:extLst>
            </p:cNvPr>
            <p:cNvSpPr/>
            <p:nvPr/>
          </p:nvSpPr>
          <p:spPr>
            <a:xfrm>
              <a:off x="3855504" y="145290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032C8C-F938-4F03-87E7-5A37BD9DBD78}"/>
                </a:ext>
              </a:extLst>
            </p:cNvPr>
            <p:cNvSpPr/>
            <p:nvPr/>
          </p:nvSpPr>
          <p:spPr>
            <a:xfrm>
              <a:off x="3881304" y="243208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206089-9A98-492A-B412-3D35D9F52DB3}"/>
                </a:ext>
              </a:extLst>
            </p:cNvPr>
            <p:cNvSpPr/>
            <p:nvPr/>
          </p:nvSpPr>
          <p:spPr>
            <a:xfrm>
              <a:off x="4075478" y="157893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41D1CD-ACA7-4279-A7AD-F7F9720CB23D}"/>
                </a:ext>
              </a:extLst>
            </p:cNvPr>
            <p:cNvSpPr/>
            <p:nvPr/>
          </p:nvSpPr>
          <p:spPr>
            <a:xfrm>
              <a:off x="4695148" y="67800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39AFB1-3899-4140-B8C6-5B3CCBF76734}"/>
                </a:ext>
              </a:extLst>
            </p:cNvPr>
            <p:cNvSpPr/>
            <p:nvPr/>
          </p:nvSpPr>
          <p:spPr>
            <a:xfrm>
              <a:off x="4255973" y="320300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7E585B-BB5C-4930-9B0E-AB26846CA7C3}"/>
                </a:ext>
              </a:extLst>
            </p:cNvPr>
            <p:cNvSpPr/>
            <p:nvPr/>
          </p:nvSpPr>
          <p:spPr>
            <a:xfrm>
              <a:off x="4769024" y="352356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B44B2-B41B-4E6B-8418-3A2705563942}"/>
                </a:ext>
              </a:extLst>
            </p:cNvPr>
            <p:cNvSpPr/>
            <p:nvPr/>
          </p:nvSpPr>
          <p:spPr>
            <a:xfrm>
              <a:off x="4869429" y="345779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2A5F8-FBE5-4CFC-AE22-DE85F1DE2FEA}"/>
                </a:ext>
              </a:extLst>
            </p:cNvPr>
            <p:cNvSpPr/>
            <p:nvPr/>
          </p:nvSpPr>
          <p:spPr>
            <a:xfrm>
              <a:off x="4661389" y="202168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C84D51-CCF4-491C-ACCE-7F2D2A09DB0A}"/>
                </a:ext>
              </a:extLst>
            </p:cNvPr>
            <p:cNvSpPr/>
            <p:nvPr/>
          </p:nvSpPr>
          <p:spPr>
            <a:xfrm>
              <a:off x="4516965" y="306821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C3026F-B322-4984-9C52-D11CC2001CAE}"/>
                </a:ext>
              </a:extLst>
            </p:cNvPr>
            <p:cNvSpPr/>
            <p:nvPr/>
          </p:nvSpPr>
          <p:spPr>
            <a:xfrm>
              <a:off x="4914859" y="357958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20237D-2E84-4EDB-9C2B-2EA4F2AAD3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8101806" y="1297608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4" y="1327895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6839CD6F-AAB8-4856-A0A8-D5B8CB7CF70E}"/>
              </a:ext>
            </a:extLst>
          </p:cNvPr>
          <p:cNvSpPr txBox="1"/>
          <p:nvPr/>
        </p:nvSpPr>
        <p:spPr>
          <a:xfrm>
            <a:off x="8116821" y="797526"/>
            <a:ext cx="172828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4" name="Group 18">
            <a:extLst>
              <a:ext uri="{FF2B5EF4-FFF2-40B4-BE49-F238E27FC236}">
                <a16:creationId xmlns:a16="http://schemas.microsoft.com/office/drawing/2014/main" id="{63751438-FF21-4DDA-8325-6BCC700C255B}"/>
              </a:ext>
            </a:extLst>
          </p:cNvPr>
          <p:cNvGrpSpPr/>
          <p:nvPr/>
        </p:nvGrpSpPr>
        <p:grpSpPr>
          <a:xfrm>
            <a:off x="703673" y="3439542"/>
            <a:ext cx="5925956" cy="1375703"/>
            <a:chOff x="4822352" y="1916832"/>
            <a:chExt cx="3422056" cy="1375703"/>
          </a:xfrm>
        </p:grpSpPr>
        <p:sp>
          <p:nvSpPr>
            <p:cNvPr id="195" name="Text Placeholder 10">
              <a:extLst>
                <a:ext uri="{FF2B5EF4-FFF2-40B4-BE49-F238E27FC236}">
                  <a16:creationId xmlns:a16="http://schemas.microsoft.com/office/drawing/2014/main" id="{62808D21-7960-4BFA-839B-DD0AC5BDF660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B15924A-4F80-49B0-A9EE-2A5DC8A6EB0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</a:t>
              </a:r>
            </a:p>
          </p:txBody>
        </p:sp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8609653" y="4468894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066745" y="413402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558455" y="189840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9F631C3-DBEF-4AA1-B991-E48699974012}"/>
              </a:ext>
            </a:extLst>
          </p:cNvPr>
          <p:cNvSpPr/>
          <p:nvPr/>
        </p:nvSpPr>
        <p:spPr>
          <a:xfrm>
            <a:off x="1356811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392E7-028B-4450-9458-F08909D6EC25}"/>
              </a:ext>
            </a:extLst>
          </p:cNvPr>
          <p:cNvSpPr/>
          <p:nvPr/>
        </p:nvSpPr>
        <p:spPr>
          <a:xfrm rot="18900000">
            <a:off x="1004283" y="2284476"/>
            <a:ext cx="752036" cy="752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B8038-0581-4144-815C-1F4D2DD8CE16}"/>
              </a:ext>
            </a:extLst>
          </p:cNvPr>
          <p:cNvSpPr txBox="1"/>
          <p:nvPr/>
        </p:nvSpPr>
        <p:spPr>
          <a:xfrm>
            <a:off x="1013037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BAE5F9F-7007-4774-9FD9-4A49B29BE709}"/>
              </a:ext>
            </a:extLst>
          </p:cNvPr>
          <p:cNvSpPr/>
          <p:nvPr/>
        </p:nvSpPr>
        <p:spPr>
          <a:xfrm>
            <a:off x="3438312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0C3AFC-0533-4F2D-B104-2F5110D40BEB}"/>
              </a:ext>
            </a:extLst>
          </p:cNvPr>
          <p:cNvSpPr/>
          <p:nvPr/>
        </p:nvSpPr>
        <p:spPr>
          <a:xfrm rot="18900000">
            <a:off x="3085784" y="3881228"/>
            <a:ext cx="752036" cy="752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52D7C-48FE-46E3-8DF5-C06ED7666449}"/>
              </a:ext>
            </a:extLst>
          </p:cNvPr>
          <p:cNvSpPr txBox="1"/>
          <p:nvPr/>
        </p:nvSpPr>
        <p:spPr>
          <a:xfrm>
            <a:off x="3094538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C72A31-99D0-4E81-8E70-E51299BCA97C}"/>
              </a:ext>
            </a:extLst>
          </p:cNvPr>
          <p:cNvSpPr/>
          <p:nvPr/>
        </p:nvSpPr>
        <p:spPr>
          <a:xfrm>
            <a:off x="5176913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F2E78-CA1B-4859-A2F2-A60EBB617D60}"/>
              </a:ext>
            </a:extLst>
          </p:cNvPr>
          <p:cNvSpPr/>
          <p:nvPr/>
        </p:nvSpPr>
        <p:spPr>
          <a:xfrm rot="18900000">
            <a:off x="4824385" y="2284476"/>
            <a:ext cx="752036" cy="7520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5D0FA-DC2D-4C7B-8309-3234A2E8B53A}"/>
              </a:ext>
            </a:extLst>
          </p:cNvPr>
          <p:cNvSpPr txBox="1"/>
          <p:nvPr/>
        </p:nvSpPr>
        <p:spPr>
          <a:xfrm>
            <a:off x="4833139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CD16B62F-6AFD-47BE-A31A-701142605A06}"/>
              </a:ext>
            </a:extLst>
          </p:cNvPr>
          <p:cNvSpPr/>
          <p:nvPr/>
        </p:nvSpPr>
        <p:spPr>
          <a:xfrm>
            <a:off x="7258414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782C8B-D765-4A2E-BC35-F9641735BC58}"/>
              </a:ext>
            </a:extLst>
          </p:cNvPr>
          <p:cNvSpPr/>
          <p:nvPr/>
        </p:nvSpPr>
        <p:spPr>
          <a:xfrm rot="18900000">
            <a:off x="6905886" y="3881228"/>
            <a:ext cx="752036" cy="752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B4A01-93C4-4E0A-B5CE-2194CBDE5752}"/>
              </a:ext>
            </a:extLst>
          </p:cNvPr>
          <p:cNvSpPr txBox="1"/>
          <p:nvPr/>
        </p:nvSpPr>
        <p:spPr>
          <a:xfrm>
            <a:off x="6914640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10C8836B-E354-4A3A-A101-DE4F9EEF8248}"/>
              </a:ext>
            </a:extLst>
          </p:cNvPr>
          <p:cNvSpPr/>
          <p:nvPr/>
        </p:nvSpPr>
        <p:spPr>
          <a:xfrm>
            <a:off x="8997016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01B64A-A1E4-4AA6-923E-873C37E69487}"/>
              </a:ext>
            </a:extLst>
          </p:cNvPr>
          <p:cNvSpPr/>
          <p:nvPr/>
        </p:nvSpPr>
        <p:spPr>
          <a:xfrm rot="18900000">
            <a:off x="8644488" y="2284476"/>
            <a:ext cx="752036" cy="752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8D2A1-8E79-4656-9C35-5ACB8CA7B825}"/>
              </a:ext>
            </a:extLst>
          </p:cNvPr>
          <p:cNvSpPr txBox="1"/>
          <p:nvPr/>
        </p:nvSpPr>
        <p:spPr>
          <a:xfrm>
            <a:off x="8653242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EA60A-0ECF-49A1-A313-B03ADAE29DE6}"/>
              </a:ext>
            </a:extLst>
          </p:cNvPr>
          <p:cNvSpPr txBox="1"/>
          <p:nvPr/>
        </p:nvSpPr>
        <p:spPr>
          <a:xfrm>
            <a:off x="1609342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A8810-E4C9-402F-BC44-D343DA2A7663}"/>
              </a:ext>
            </a:extLst>
          </p:cNvPr>
          <p:cNvSpPr txBox="1"/>
          <p:nvPr/>
        </p:nvSpPr>
        <p:spPr>
          <a:xfrm>
            <a:off x="545491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D039E-E99B-4E5B-AFA6-5EF7DAF53A03}"/>
              </a:ext>
            </a:extLst>
          </p:cNvPr>
          <p:cNvSpPr txBox="1"/>
          <p:nvPr/>
        </p:nvSpPr>
        <p:spPr>
          <a:xfrm>
            <a:off x="927067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401678-4E87-4FE2-A2B9-69EE3ECE593B}"/>
              </a:ext>
            </a:extLst>
          </p:cNvPr>
          <p:cNvSpPr txBox="1"/>
          <p:nvPr/>
        </p:nvSpPr>
        <p:spPr>
          <a:xfrm>
            <a:off x="3687099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F2FBBF-9FC4-4987-84D7-41F1A3D5CB30}"/>
              </a:ext>
            </a:extLst>
          </p:cNvPr>
          <p:cNvSpPr txBox="1"/>
          <p:nvPr/>
        </p:nvSpPr>
        <p:spPr>
          <a:xfrm>
            <a:off x="7522735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2913983D-5D23-4132-9989-AAD1800CB109}"/>
              </a:ext>
            </a:extLst>
          </p:cNvPr>
          <p:cNvSpPr/>
          <p:nvPr/>
        </p:nvSpPr>
        <p:spPr>
          <a:xfrm>
            <a:off x="2112071" y="264006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E8826494-9DBA-40CB-83CE-680EA634E97C}"/>
              </a:ext>
            </a:extLst>
          </p:cNvPr>
          <p:cNvSpPr/>
          <p:nvPr/>
        </p:nvSpPr>
        <p:spPr>
          <a:xfrm>
            <a:off x="9739943" y="2623912"/>
            <a:ext cx="580778" cy="374290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Oval 31">
            <a:extLst>
              <a:ext uri="{FF2B5EF4-FFF2-40B4-BE49-F238E27FC236}">
                <a16:creationId xmlns:a16="http://schemas.microsoft.com/office/drawing/2014/main" id="{BCFC15A5-C41C-4B04-BA88-EF2DC370E6A4}"/>
              </a:ext>
            </a:extLst>
          </p:cNvPr>
          <p:cNvSpPr/>
          <p:nvPr/>
        </p:nvSpPr>
        <p:spPr>
          <a:xfrm>
            <a:off x="4223004" y="4246068"/>
            <a:ext cx="447121" cy="441114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Teardrop 17">
            <a:extLst>
              <a:ext uri="{FF2B5EF4-FFF2-40B4-BE49-F238E27FC236}">
                <a16:creationId xmlns:a16="http://schemas.microsoft.com/office/drawing/2014/main" id="{27BA994B-E612-48F5-BD88-B3DB82A319BC}"/>
              </a:ext>
            </a:extLst>
          </p:cNvPr>
          <p:cNvSpPr/>
          <p:nvPr/>
        </p:nvSpPr>
        <p:spPr>
          <a:xfrm rot="18900000">
            <a:off x="5959821" y="2582978"/>
            <a:ext cx="426730" cy="433435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FFC5770E-7B77-4FD1-840C-7B47A23E9D64}"/>
              </a:ext>
            </a:extLst>
          </p:cNvPr>
          <p:cNvSpPr/>
          <p:nvPr/>
        </p:nvSpPr>
        <p:spPr>
          <a:xfrm>
            <a:off x="8043105" y="4148047"/>
            <a:ext cx="464186" cy="466931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20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693064-3324-4580-9F99-5445E218B1FD}"/>
              </a:ext>
            </a:extLst>
          </p:cNvPr>
          <p:cNvGrpSpPr/>
          <p:nvPr/>
        </p:nvGrpSpPr>
        <p:grpSpPr>
          <a:xfrm>
            <a:off x="-1" y="456578"/>
            <a:ext cx="11775143" cy="5944845"/>
            <a:chOff x="778430" y="817270"/>
            <a:chExt cx="7754010" cy="39147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B59814-8486-4AF9-B001-35B42FE2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430" y="817270"/>
              <a:ext cx="775401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08C5BD-A81E-4B08-BACA-DC9DB01D8B46}"/>
                </a:ext>
              </a:extLst>
            </p:cNvPr>
            <p:cNvCxnSpPr/>
            <p:nvPr/>
          </p:nvCxnSpPr>
          <p:spPr>
            <a:xfrm>
              <a:off x="8532440" y="817270"/>
              <a:ext cx="0" cy="391472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572075-1A82-4417-AED4-16046E03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752478" y="4731989"/>
              <a:ext cx="6779962" cy="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D80CB-10CD-41B0-9F43-02D1A14263A1}"/>
              </a:ext>
            </a:extLst>
          </p:cNvPr>
          <p:cNvGrpSpPr/>
          <p:nvPr/>
        </p:nvGrpSpPr>
        <p:grpSpPr>
          <a:xfrm>
            <a:off x="1305195" y="6077167"/>
            <a:ext cx="596540" cy="439966"/>
            <a:chOff x="3921051" y="4890545"/>
            <a:chExt cx="401671" cy="29624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43C144-87AF-472E-9540-ADD54854A905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7FF369-C477-49EF-8882-150E6D10A456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9486D2A-375F-4778-B8F1-2DD80560D5C3}"/>
              </a:ext>
            </a:extLst>
          </p:cNvPr>
          <p:cNvSpPr txBox="1"/>
          <p:nvPr/>
        </p:nvSpPr>
        <p:spPr>
          <a:xfrm>
            <a:off x="6096000" y="140474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2CA0B-97C9-4939-8F0E-BBB85D58C7D6}"/>
              </a:ext>
            </a:extLst>
          </p:cNvPr>
          <p:cNvSpPr txBox="1"/>
          <p:nvPr/>
        </p:nvSpPr>
        <p:spPr>
          <a:xfrm>
            <a:off x="8958949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C377D-79F9-47DD-BCFD-CECFF7889ACD}"/>
              </a:ext>
            </a:extLst>
          </p:cNvPr>
          <p:cNvSpPr txBox="1"/>
          <p:nvPr/>
        </p:nvSpPr>
        <p:spPr>
          <a:xfrm>
            <a:off x="8958949" y="2104863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2469A-7949-4A5A-8307-8B213AD5B52B}"/>
              </a:ext>
            </a:extLst>
          </p:cNvPr>
          <p:cNvSpPr txBox="1"/>
          <p:nvPr/>
        </p:nvSpPr>
        <p:spPr>
          <a:xfrm>
            <a:off x="8958949" y="140474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C2E41-667B-469E-BF49-C2657A39AFD3}"/>
              </a:ext>
            </a:extLst>
          </p:cNvPr>
          <p:cNvSpPr txBox="1"/>
          <p:nvPr/>
        </p:nvSpPr>
        <p:spPr>
          <a:xfrm>
            <a:off x="6096000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444A4-4227-4648-A75B-CDA6B2496875}"/>
              </a:ext>
            </a:extLst>
          </p:cNvPr>
          <p:cNvSpPr txBox="1"/>
          <p:nvPr/>
        </p:nvSpPr>
        <p:spPr>
          <a:xfrm>
            <a:off x="6096000" y="2104864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AD4CAEE-377D-466E-80FE-11B46BAFB743}"/>
              </a:ext>
            </a:extLst>
          </p:cNvPr>
          <p:cNvSpPr txBox="1">
            <a:spLocks/>
          </p:cNvSpPr>
          <p:nvPr/>
        </p:nvSpPr>
        <p:spPr>
          <a:xfrm>
            <a:off x="363034" y="592433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0F6A4-CFFC-49C2-AB41-1F762FD73561}"/>
              </a:ext>
            </a:extLst>
          </p:cNvPr>
          <p:cNvSpPr txBox="1"/>
          <p:nvPr/>
        </p:nvSpPr>
        <p:spPr>
          <a:xfrm>
            <a:off x="3491485" y="592433"/>
            <a:ext cx="62227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3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5BBDE-1A46-4006-90E7-D9F150E5A033}"/>
              </a:ext>
            </a:extLst>
          </p:cNvPr>
          <p:cNvSpPr/>
          <p:nvPr/>
        </p:nvSpPr>
        <p:spPr>
          <a:xfrm>
            <a:off x="732623" y="234836"/>
            <a:ext cx="26667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Tổng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Quan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Giao </a:t>
            </a:r>
          </a:p>
          <a:p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Diện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lang="ko-KR" altLang="en-US" sz="4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6EB3E-F896-494C-A3BE-99B98348FF1F}"/>
              </a:ext>
            </a:extLst>
          </p:cNvPr>
          <p:cNvSpPr/>
          <p:nvPr/>
        </p:nvSpPr>
        <p:spPr>
          <a:xfrm>
            <a:off x="739197" y="3093155"/>
            <a:ext cx="2034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diên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nhóm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tới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đặt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hang,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lịch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đặt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hang,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khung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…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9" name="Graphic 98">
            <a:extLst>
              <a:ext uri="{FF2B5EF4-FFF2-40B4-BE49-F238E27FC236}">
                <a16:creationId xmlns:a16="http://schemas.microsoft.com/office/drawing/2014/main" id="{FF6526E4-3097-4376-A549-D94C81846E01}"/>
              </a:ext>
            </a:extLst>
          </p:cNvPr>
          <p:cNvGrpSpPr/>
          <p:nvPr/>
        </p:nvGrpSpPr>
        <p:grpSpPr>
          <a:xfrm>
            <a:off x="1844029" y="4866616"/>
            <a:ext cx="1193161" cy="141018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C61033E-E105-43BB-A236-779184255253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4763A-2359-4620-998D-2A173F7D402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F637E0-5567-4EC6-B1C6-0DE1039B6A3D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3F60E58-C985-480D-AD5A-6BE0B9DD6021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6FE4C-0F05-4FC8-B986-AC1CE2C4B41D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CD98485-EB31-4FBD-9832-6CE6F6FC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69" y="630755"/>
            <a:ext cx="7525089" cy="2613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0AC4EC-71EC-4583-AF4C-6E284812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69" y="3613704"/>
            <a:ext cx="7525089" cy="26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7547DD-9F96-4BA9-A8EC-F939D4878D86}"/>
              </a:ext>
            </a:extLst>
          </p:cNvPr>
          <p:cNvSpPr/>
          <p:nvPr/>
        </p:nvSpPr>
        <p:spPr>
          <a:xfrm>
            <a:off x="1055709" y="688407"/>
            <a:ext cx="2655213" cy="560688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29D2BC-BEFD-474D-80E3-FA5EB3AAC71A}"/>
              </a:ext>
            </a:extLst>
          </p:cNvPr>
          <p:cNvSpPr/>
          <p:nvPr/>
        </p:nvSpPr>
        <p:spPr>
          <a:xfrm>
            <a:off x="4692205" y="688407"/>
            <a:ext cx="2654918" cy="560688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800CC6E-2388-474E-8E8A-E1B8083244C0}"/>
              </a:ext>
            </a:extLst>
          </p:cNvPr>
          <p:cNvSpPr/>
          <p:nvPr/>
        </p:nvSpPr>
        <p:spPr>
          <a:xfrm rot="18846045">
            <a:off x="845545" y="-7341"/>
            <a:ext cx="2278639" cy="1964343"/>
          </a:xfrm>
          <a:prstGeom prst="triangl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2DAC346-F511-481A-AC21-76ED8CE3D0EE}"/>
              </a:ext>
            </a:extLst>
          </p:cNvPr>
          <p:cNvSpPr/>
          <p:nvPr/>
        </p:nvSpPr>
        <p:spPr>
          <a:xfrm rot="2753955" flipH="1">
            <a:off x="5273526" y="-7341"/>
            <a:ext cx="2278639" cy="1964343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532C92-A61C-4217-9C1A-F52EEE06CD3C}"/>
              </a:ext>
            </a:extLst>
          </p:cNvPr>
          <p:cNvGrpSpPr/>
          <p:nvPr/>
        </p:nvGrpSpPr>
        <p:grpSpPr>
          <a:xfrm>
            <a:off x="1245388" y="1998708"/>
            <a:ext cx="2261977" cy="3836223"/>
            <a:chOff x="2227884" y="1330362"/>
            <a:chExt cx="2835932" cy="29126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A577F7-F57B-4CD4-9247-38C339BA1D6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3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8D65FD-D0EA-469F-A5E7-68A419AF907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EDD238-3DB5-40F0-8483-ECF543C64471}"/>
              </a:ext>
            </a:extLst>
          </p:cNvPr>
          <p:cNvGrpSpPr/>
          <p:nvPr/>
        </p:nvGrpSpPr>
        <p:grpSpPr>
          <a:xfrm>
            <a:off x="4888675" y="1998708"/>
            <a:ext cx="2261977" cy="3836223"/>
            <a:chOff x="2227884" y="1330362"/>
            <a:chExt cx="2835932" cy="29126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2768B3-9773-494D-AAEB-65C7CEFDB28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4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5C05CC-A8B4-4939-ABCD-4EF51A7C1D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EACF6A24-15D5-4328-8190-3046B092F17F}"/>
              </a:ext>
            </a:extLst>
          </p:cNvPr>
          <p:cNvSpPr txBox="1">
            <a:spLocks/>
          </p:cNvSpPr>
          <p:nvPr/>
        </p:nvSpPr>
        <p:spPr>
          <a:xfrm>
            <a:off x="8600099" y="645469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B3AF4-0270-432F-82CA-1684EC702A5F}"/>
              </a:ext>
            </a:extLst>
          </p:cNvPr>
          <p:cNvSpPr txBox="1"/>
          <p:nvPr/>
        </p:nvSpPr>
        <p:spPr>
          <a:xfrm>
            <a:off x="8690799" y="2406116"/>
            <a:ext cx="2654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</a:t>
            </a:r>
          </a:p>
        </p:txBody>
      </p:sp>
      <p:grpSp>
        <p:nvGrpSpPr>
          <p:cNvPr id="37" name="Graphic 91">
            <a:extLst>
              <a:ext uri="{FF2B5EF4-FFF2-40B4-BE49-F238E27FC236}">
                <a16:creationId xmlns:a16="http://schemas.microsoft.com/office/drawing/2014/main" id="{91609818-167D-4813-9002-005DAB69CDE0}"/>
              </a:ext>
            </a:extLst>
          </p:cNvPr>
          <p:cNvGrpSpPr/>
          <p:nvPr/>
        </p:nvGrpSpPr>
        <p:grpSpPr>
          <a:xfrm>
            <a:off x="2061297" y="866871"/>
            <a:ext cx="644036" cy="94429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3815AB-2B79-4809-B092-49A55B8F8AF9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5CFFA0-909D-4CB5-A20F-00472B676280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A5D4FA-5EAB-4E88-AD6C-B5312A1CC4C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C4DB82-7B81-4A60-81ED-0CFC2FBEC178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AD113A-19B3-465B-9C01-2FBF83AEF924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4CE8DA-30CD-4F77-A077-C375E4A1D586}"/>
              </a:ext>
            </a:extLst>
          </p:cNvPr>
          <p:cNvGrpSpPr/>
          <p:nvPr/>
        </p:nvGrpSpPr>
        <p:grpSpPr>
          <a:xfrm>
            <a:off x="5650719" y="848737"/>
            <a:ext cx="737890" cy="884956"/>
            <a:chOff x="6761163" y="2984500"/>
            <a:chExt cx="915988" cy="1098550"/>
          </a:xfrm>
          <a:solidFill>
            <a:schemeClr val="accent4"/>
          </a:solidFill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83BB4362-2BDA-448A-8BBB-CC196F2D4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329078AA-AF0E-48E9-AC68-EBF145F5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5629404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60DD35-5953-49F1-89FD-817B9C504D0A}"/>
              </a:ext>
            </a:extLst>
          </p:cNvPr>
          <p:cNvGrpSpPr/>
          <p:nvPr/>
        </p:nvGrpSpPr>
        <p:grpSpPr>
          <a:xfrm>
            <a:off x="577056" y="1104900"/>
            <a:ext cx="814877" cy="1529972"/>
            <a:chOff x="8101806" y="1297608"/>
            <a:chExt cx="2640016" cy="4956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EB8712-685E-4B96-B024-7C5B4D14B1B5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8CCE39-D5DA-41DF-9317-30A9EC9173FE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EC870A16-4ADE-4572-95F9-AEB376FD2B54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248EEBC0-3263-422A-848F-B4401601537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601B5160-D010-41BE-8414-21760097834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CAA05E9C-468A-4763-9182-06629F9B98EC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A255D0CE-53D8-4F36-A06C-745B66228644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7CC84228-DE85-4CAD-A510-9679A7ED8EA8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BD6BDB-4755-4E56-93C9-F834B2502DD8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57DF4B-EA6E-4FB1-A2F1-F83AEA84D37F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333E9-094D-49A5-99D4-3F267F3B06F6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EF4528-C5D3-468B-AB0F-C65F61F44C93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DB6946-79D9-4BDC-B144-FF6CD6E71CEA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1">
            <a:extLst>
              <a:ext uri="{FF2B5EF4-FFF2-40B4-BE49-F238E27FC236}">
                <a16:creationId xmlns:a16="http://schemas.microsoft.com/office/drawing/2014/main" id="{82B6490B-C3FC-4D40-94B6-107F23884332}"/>
              </a:ext>
            </a:extLst>
          </p:cNvPr>
          <p:cNvGrpSpPr/>
          <p:nvPr/>
        </p:nvGrpSpPr>
        <p:grpSpPr>
          <a:xfrm>
            <a:off x="577056" y="311532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59718-C555-4A15-8200-B870B6E0878F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393268-51B1-41D0-8868-990CA850CE7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685CC3-EC5A-46B8-8159-8E58B9DF7559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4CC879-A7B5-4BE1-BC74-F8DF1F6A1CBA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0A2DB9-9089-47FC-8FCC-CB0D5CA481B4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91">
            <a:extLst>
              <a:ext uri="{FF2B5EF4-FFF2-40B4-BE49-F238E27FC236}">
                <a16:creationId xmlns:a16="http://schemas.microsoft.com/office/drawing/2014/main" id="{303B816F-9142-4740-ABDF-99D41086D8EF}"/>
              </a:ext>
            </a:extLst>
          </p:cNvPr>
          <p:cNvGrpSpPr/>
          <p:nvPr/>
        </p:nvGrpSpPr>
        <p:grpSpPr>
          <a:xfrm>
            <a:off x="1835692" y="1097745"/>
            <a:ext cx="1100924" cy="1614184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C56BA0-182E-424E-84E9-5CCD709DEBEA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137B07-4142-4C57-91DE-E0EC9910D88B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6415D6-AA75-4D42-BDAF-3249D7AB933A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5E1B08-606F-465A-A5C5-84F80498836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B36244-F417-42D8-A61C-BF9DA07A0290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">
            <a:extLst>
              <a:ext uri="{FF2B5EF4-FFF2-40B4-BE49-F238E27FC236}">
                <a16:creationId xmlns:a16="http://schemas.microsoft.com/office/drawing/2014/main" id="{115F7EC4-CB82-4D3A-9A93-2BD2F9424F8A}"/>
              </a:ext>
            </a:extLst>
          </p:cNvPr>
          <p:cNvGrpSpPr/>
          <p:nvPr/>
        </p:nvGrpSpPr>
        <p:grpSpPr>
          <a:xfrm>
            <a:off x="3380375" y="969639"/>
            <a:ext cx="2117706" cy="1812171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00DE1C-23BD-454D-9C3B-5CDE31832B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D25344-25CF-405D-AAC4-89ABB9B6D094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EE8340-9C36-4F05-9F18-8F4B294AE67A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6FAD24-2C6A-495A-8A07-3263AB7CBE80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E6F1146-4738-48ED-8928-F17CF4835C66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D626F3E-FA26-4E05-91A7-EA525C3EA1DA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CB0714-9D7F-4F0F-A281-B7BFC939D49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19584-72AB-4EA6-9495-22ABDB1D4AA4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75F638-5502-4F5C-A969-6A6D2833BC8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DD91246-047E-4D57-B272-2E3D50F7EF21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A819C2-D635-468A-9AA3-ADEADAD88017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B9319A-8B45-4372-9E07-52AC8F2E5110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372930-4C2F-4442-9235-305DBA2F1C49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FF734B-130E-4C52-B6CC-F706FD4E1A3D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A5AD23-F365-4163-91DD-2BC8CF0CC74C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6A9E15-6E64-4408-8B6C-5E5AE603DB24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48EE160-B247-4F60-85FB-600B5C5FFA03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81571F5-0B7C-4155-AC28-05EF4D67363F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D084C4-FEF6-4219-A881-1E43472CC0CA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FECB4CB-6ED2-4C05-9AF6-340B923111D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3">
            <a:extLst>
              <a:ext uri="{FF2B5EF4-FFF2-40B4-BE49-F238E27FC236}">
                <a16:creationId xmlns:a16="http://schemas.microsoft.com/office/drawing/2014/main" id="{2408BAB9-B9C1-40AC-9354-69FDD4ACB2F5}"/>
              </a:ext>
            </a:extLst>
          </p:cNvPr>
          <p:cNvGrpSpPr/>
          <p:nvPr/>
        </p:nvGrpSpPr>
        <p:grpSpPr>
          <a:xfrm>
            <a:off x="9518702" y="4365190"/>
            <a:ext cx="2274212" cy="2415370"/>
            <a:chOff x="5870601" y="500720"/>
            <a:chExt cx="2274212" cy="2415370"/>
          </a:xfrm>
          <a:solidFill>
            <a:schemeClr val="accent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49C9E7-F6F8-43CE-86DE-237B06D4D790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CE242C-F62F-4897-9AE1-EA635131D23F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D08E7D-73FE-4635-B9CA-B99274CEC262}"/>
                </a:ext>
              </a:extLst>
            </p:cNvPr>
            <p:cNvSpPr/>
            <p:nvPr/>
          </p:nvSpPr>
          <p:spPr>
            <a:xfrm>
              <a:off x="6888031" y="1433586"/>
              <a:ext cx="99333" cy="214351"/>
            </a:xfrm>
            <a:custGeom>
              <a:avLst/>
              <a:gdLst>
                <a:gd name="connsiteX0" fmla="*/ 104514 w 99333"/>
                <a:gd name="connsiteY0" fmla="*/ 47920 h 214351"/>
                <a:gd name="connsiteX1" fmla="*/ 84125 w 99333"/>
                <a:gd name="connsiteY1" fmla="*/ 155096 h 214351"/>
                <a:gd name="connsiteX2" fmla="*/ 25570 w 99333"/>
                <a:gd name="connsiteY2" fmla="*/ 216264 h 214351"/>
                <a:gd name="connsiteX3" fmla="*/ 7795 w 99333"/>
                <a:gd name="connsiteY3" fmla="*/ 208945 h 214351"/>
                <a:gd name="connsiteX4" fmla="*/ 998 w 99333"/>
                <a:gd name="connsiteY4" fmla="*/ 181759 h 214351"/>
                <a:gd name="connsiteX5" fmla="*/ 36549 w 99333"/>
                <a:gd name="connsiteY5" fmla="*/ 46352 h 214351"/>
                <a:gd name="connsiteX6" fmla="*/ 62167 w 99333"/>
                <a:gd name="connsiteY6" fmla="*/ 6618 h 214351"/>
                <a:gd name="connsiteX7" fmla="*/ 72623 w 99333"/>
                <a:gd name="connsiteY7" fmla="*/ 345 h 214351"/>
                <a:gd name="connsiteX8" fmla="*/ 84648 w 99333"/>
                <a:gd name="connsiteY8" fmla="*/ 1913 h 214351"/>
                <a:gd name="connsiteX9" fmla="*/ 103469 w 99333"/>
                <a:gd name="connsiteY9" fmla="*/ 23348 h 214351"/>
                <a:gd name="connsiteX10" fmla="*/ 103469 w 99333"/>
                <a:gd name="connsiteY10" fmla="*/ 32236 h 214351"/>
                <a:gd name="connsiteX11" fmla="*/ 104514 w 99333"/>
                <a:gd name="connsiteY11" fmla="*/ 47920 h 21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33" h="214351">
                  <a:moveTo>
                    <a:pt x="104514" y="47920"/>
                  </a:moveTo>
                  <a:cubicBezTo>
                    <a:pt x="102946" y="86608"/>
                    <a:pt x="99286" y="121636"/>
                    <a:pt x="84125" y="155096"/>
                  </a:cubicBezTo>
                  <a:cubicBezTo>
                    <a:pt x="72100" y="182282"/>
                    <a:pt x="52756" y="202671"/>
                    <a:pt x="25570" y="216264"/>
                  </a:cubicBezTo>
                  <a:cubicBezTo>
                    <a:pt x="15637" y="220970"/>
                    <a:pt x="10409" y="218878"/>
                    <a:pt x="7795" y="208945"/>
                  </a:cubicBezTo>
                  <a:cubicBezTo>
                    <a:pt x="5181" y="200057"/>
                    <a:pt x="2044" y="190647"/>
                    <a:pt x="998" y="181759"/>
                  </a:cubicBezTo>
                  <a:cubicBezTo>
                    <a:pt x="-2661" y="132615"/>
                    <a:pt x="2567" y="86085"/>
                    <a:pt x="36549" y="46352"/>
                  </a:cubicBezTo>
                  <a:cubicBezTo>
                    <a:pt x="47006" y="34327"/>
                    <a:pt x="53279" y="19689"/>
                    <a:pt x="62167" y="6618"/>
                  </a:cubicBezTo>
                  <a:cubicBezTo>
                    <a:pt x="64258" y="3482"/>
                    <a:pt x="68441" y="1390"/>
                    <a:pt x="72623" y="345"/>
                  </a:cubicBezTo>
                  <a:cubicBezTo>
                    <a:pt x="76283" y="-701"/>
                    <a:pt x="80988" y="868"/>
                    <a:pt x="84648" y="1913"/>
                  </a:cubicBezTo>
                  <a:cubicBezTo>
                    <a:pt x="99809" y="5050"/>
                    <a:pt x="102946" y="8187"/>
                    <a:pt x="103469" y="23348"/>
                  </a:cubicBezTo>
                  <a:cubicBezTo>
                    <a:pt x="103469" y="26485"/>
                    <a:pt x="103469" y="29622"/>
                    <a:pt x="103469" y="32236"/>
                  </a:cubicBezTo>
                  <a:cubicBezTo>
                    <a:pt x="104514" y="37987"/>
                    <a:pt x="104514" y="44261"/>
                    <a:pt x="104514" y="4792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F79651-815B-4AC5-93D6-5047C3ACC900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9CCC7-E695-4414-B0D1-E8FBA6FD230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1C7853-B405-4A23-868D-1258CF4F981D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51BFFB-C385-4A5A-9AF9-B6E1A54843D8}"/>
                </a:ext>
              </a:extLst>
            </p:cNvPr>
            <p:cNvSpPr/>
            <p:nvPr/>
          </p:nvSpPr>
          <p:spPr>
            <a:xfrm>
              <a:off x="6583166" y="1476260"/>
              <a:ext cx="47053" cy="47053"/>
            </a:xfrm>
            <a:custGeom>
              <a:avLst/>
              <a:gdLst>
                <a:gd name="connsiteX0" fmla="*/ 51780 w 47052"/>
                <a:gd name="connsiteY0" fmla="*/ 24591 h 47052"/>
                <a:gd name="connsiteX1" fmla="*/ 23548 w 47052"/>
                <a:gd name="connsiteY1" fmla="*/ 51777 h 47052"/>
                <a:gd name="connsiteX2" fmla="*/ 22 w 47052"/>
                <a:gd name="connsiteY2" fmla="*/ 30342 h 47052"/>
                <a:gd name="connsiteX3" fmla="*/ 28253 w 47052"/>
                <a:gd name="connsiteY3" fmla="*/ 19 h 47052"/>
                <a:gd name="connsiteX4" fmla="*/ 51780 w 47052"/>
                <a:gd name="connsiteY4" fmla="*/ 24591 h 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2" h="47052">
                  <a:moveTo>
                    <a:pt x="51780" y="24591"/>
                  </a:moveTo>
                  <a:cubicBezTo>
                    <a:pt x="51780" y="38706"/>
                    <a:pt x="38187" y="51777"/>
                    <a:pt x="23548" y="51777"/>
                  </a:cubicBezTo>
                  <a:cubicBezTo>
                    <a:pt x="8387" y="51777"/>
                    <a:pt x="-501" y="43412"/>
                    <a:pt x="22" y="30342"/>
                  </a:cubicBezTo>
                  <a:cubicBezTo>
                    <a:pt x="545" y="14657"/>
                    <a:pt x="13615" y="19"/>
                    <a:pt x="28253" y="19"/>
                  </a:cubicBezTo>
                  <a:cubicBezTo>
                    <a:pt x="41846" y="-504"/>
                    <a:pt x="51780" y="9952"/>
                    <a:pt x="51780" y="24591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E260B6-0213-443E-A693-F4955AC3F160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161F0D-AF8C-448E-9239-96E6E6969F2E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C7C77B-66C0-4BB8-91B1-A67E04C32E19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56FF0-5B5D-493A-8A6F-BE79D5CE331E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E60047A-B498-4BD7-82CB-89357BF8449F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2867ED-A2E8-44F7-8909-F2F340807BF8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0016F2-6CF6-4E18-B362-2E035707C31B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24B512-7421-4D88-84D0-8723784DA523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F3CC15-F801-45E9-BE4F-C4DB5ED60BA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480ECA-A2EE-42BC-9B85-59C555F6048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02DBEC6-95A1-4B56-8137-BABE91D60C72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21A4E12-55BB-4A1E-8896-7A0E66FFAB63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FE773B9-D0A4-4069-88CD-055464940DAD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B837776-5257-42AC-AC02-24B8A28C3E23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7B84C8-E89C-42EB-AC9A-094EFF65049F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aphic 98">
            <a:extLst>
              <a:ext uri="{FF2B5EF4-FFF2-40B4-BE49-F238E27FC236}">
                <a16:creationId xmlns:a16="http://schemas.microsoft.com/office/drawing/2014/main" id="{E7CBB2C2-608C-4084-B1D3-A4131911D9CA}"/>
              </a:ext>
            </a:extLst>
          </p:cNvPr>
          <p:cNvGrpSpPr/>
          <p:nvPr/>
        </p:nvGrpSpPr>
        <p:grpSpPr>
          <a:xfrm>
            <a:off x="5941840" y="975900"/>
            <a:ext cx="1519045" cy="179534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2BEB50B-CF3A-4A1F-97F2-B0944C505091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2CF83D-7A43-4CC9-8701-ED9FD2B7C31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211F078-9D4B-4B96-AA87-CCFBA3913F99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6E17B34-8432-43D4-94F0-1527A59D29A0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D43E68-D029-40B7-9D39-83C5F89D072C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Freeform 18">
            <a:extLst>
              <a:ext uri="{FF2B5EF4-FFF2-40B4-BE49-F238E27FC236}">
                <a16:creationId xmlns:a16="http://schemas.microsoft.com/office/drawing/2014/main" id="{BE7E8867-0F7C-4168-9127-58E845014D9F}"/>
              </a:ext>
            </a:extLst>
          </p:cNvPr>
          <p:cNvSpPr/>
          <p:nvPr/>
        </p:nvSpPr>
        <p:spPr>
          <a:xfrm>
            <a:off x="3368405" y="3241038"/>
            <a:ext cx="885193" cy="71441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80" name="Graphic 5338">
            <a:extLst>
              <a:ext uri="{FF2B5EF4-FFF2-40B4-BE49-F238E27FC236}">
                <a16:creationId xmlns:a16="http://schemas.microsoft.com/office/drawing/2014/main" id="{828DBC4D-EFD9-4F4E-B094-A8587286016F}"/>
              </a:ext>
            </a:extLst>
          </p:cNvPr>
          <p:cNvGrpSpPr/>
          <p:nvPr/>
        </p:nvGrpSpPr>
        <p:grpSpPr>
          <a:xfrm>
            <a:off x="2129310" y="3186120"/>
            <a:ext cx="970372" cy="885194"/>
            <a:chOff x="6273521" y="3976679"/>
            <a:chExt cx="1106805" cy="1009650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6EB285-5889-4964-9AB9-B9920657B2B5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4778DB9-DB36-4390-9E1B-4304A1019158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640AA7A-4407-4BBE-9D87-8FCD06A72847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4D6A903-F93E-414F-9157-400B42F7F6F3}"/>
              </a:ext>
            </a:extLst>
          </p:cNvPr>
          <p:cNvSpPr/>
          <p:nvPr/>
        </p:nvSpPr>
        <p:spPr>
          <a:xfrm rot="20712819">
            <a:off x="4448856" y="342142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E10B1C8-8BEA-42E2-87FC-A75D784B3F13}"/>
              </a:ext>
            </a:extLst>
          </p:cNvPr>
          <p:cNvSpPr/>
          <p:nvPr/>
        </p:nvSpPr>
        <p:spPr>
          <a:xfrm>
            <a:off x="6865511" y="3465239"/>
            <a:ext cx="512833" cy="606075"/>
          </a:xfrm>
          <a:custGeom>
            <a:avLst/>
            <a:gdLst>
              <a:gd name="connsiteX0" fmla="*/ 760801 w 838200"/>
              <a:gd name="connsiteY0" fmla="*/ 102870 h 990600"/>
              <a:gd name="connsiteX1" fmla="*/ 656978 w 838200"/>
              <a:gd name="connsiteY1" fmla="*/ 115253 h 990600"/>
              <a:gd name="connsiteX2" fmla="*/ 632213 w 838200"/>
              <a:gd name="connsiteY2" fmla="*/ 92393 h 990600"/>
              <a:gd name="connsiteX3" fmla="*/ 639833 w 838200"/>
              <a:gd name="connsiteY3" fmla="*/ 60008 h 990600"/>
              <a:gd name="connsiteX4" fmla="*/ 593161 w 838200"/>
              <a:gd name="connsiteY4" fmla="*/ 0 h 990600"/>
              <a:gd name="connsiteX5" fmla="*/ 78811 w 838200"/>
              <a:gd name="connsiteY5" fmla="*/ 0 h 990600"/>
              <a:gd name="connsiteX6" fmla="*/ 5468 w 838200"/>
              <a:gd name="connsiteY6" fmla="*/ 87630 h 990600"/>
              <a:gd name="connsiteX7" fmla="*/ 75953 w 838200"/>
              <a:gd name="connsiteY7" fmla="*/ 417195 h 990600"/>
              <a:gd name="connsiteX8" fmla="*/ 84526 w 838200"/>
              <a:gd name="connsiteY8" fmla="*/ 942975 h 990600"/>
              <a:gd name="connsiteX9" fmla="*/ 126436 w 838200"/>
              <a:gd name="connsiteY9" fmla="*/ 990600 h 990600"/>
              <a:gd name="connsiteX10" fmla="*/ 307411 w 838200"/>
              <a:gd name="connsiteY10" fmla="*/ 990600 h 990600"/>
              <a:gd name="connsiteX11" fmla="*/ 478861 w 838200"/>
              <a:gd name="connsiteY11" fmla="*/ 990600 h 990600"/>
              <a:gd name="connsiteX12" fmla="*/ 531248 w 838200"/>
              <a:gd name="connsiteY12" fmla="*/ 930592 h 990600"/>
              <a:gd name="connsiteX13" fmla="*/ 534106 w 838200"/>
              <a:gd name="connsiteY13" fmla="*/ 575310 h 990600"/>
              <a:gd name="connsiteX14" fmla="*/ 579826 w 838200"/>
              <a:gd name="connsiteY14" fmla="*/ 502920 h 990600"/>
              <a:gd name="connsiteX15" fmla="*/ 786518 w 838200"/>
              <a:gd name="connsiteY15" fmla="*/ 315278 h 990600"/>
              <a:gd name="connsiteX16" fmla="*/ 838906 w 838200"/>
              <a:gd name="connsiteY16" fmla="*/ 200025 h 990600"/>
              <a:gd name="connsiteX17" fmla="*/ 760801 w 838200"/>
              <a:gd name="connsiteY17" fmla="*/ 102870 h 990600"/>
              <a:gd name="connsiteX18" fmla="*/ 800806 w 838200"/>
              <a:gd name="connsiteY18" fmla="*/ 208597 h 990600"/>
              <a:gd name="connsiteX19" fmla="*/ 742703 w 838200"/>
              <a:gd name="connsiteY19" fmla="*/ 309563 h 990600"/>
              <a:gd name="connsiteX20" fmla="*/ 608401 w 838200"/>
              <a:gd name="connsiteY20" fmla="*/ 414338 h 990600"/>
              <a:gd name="connsiteX21" fmla="*/ 574111 w 838200"/>
              <a:gd name="connsiteY21" fmla="*/ 423863 h 990600"/>
              <a:gd name="connsiteX22" fmla="*/ 565538 w 838200"/>
              <a:gd name="connsiteY22" fmla="*/ 384810 h 990600"/>
              <a:gd name="connsiteX23" fmla="*/ 589351 w 838200"/>
              <a:gd name="connsiteY23" fmla="*/ 242888 h 990600"/>
              <a:gd name="connsiteX24" fmla="*/ 635071 w 838200"/>
              <a:gd name="connsiteY24" fmla="*/ 193358 h 990600"/>
              <a:gd name="connsiteX25" fmla="*/ 750323 w 838200"/>
              <a:gd name="connsiteY25" fmla="*/ 151447 h 990600"/>
              <a:gd name="connsiteX26" fmla="*/ 800806 w 838200"/>
              <a:gd name="connsiteY26" fmla="*/ 208597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8200" h="990600">
                <a:moveTo>
                  <a:pt x="760801" y="102870"/>
                </a:moveTo>
                <a:cubicBezTo>
                  <a:pt x="725558" y="100965"/>
                  <a:pt x="691268" y="104775"/>
                  <a:pt x="656978" y="115253"/>
                </a:cubicBezTo>
                <a:cubicBezTo>
                  <a:pt x="634118" y="121920"/>
                  <a:pt x="627451" y="113347"/>
                  <a:pt x="632213" y="92393"/>
                </a:cubicBezTo>
                <a:cubicBezTo>
                  <a:pt x="634118" y="81915"/>
                  <a:pt x="637928" y="70485"/>
                  <a:pt x="639833" y="60008"/>
                </a:cubicBezTo>
                <a:cubicBezTo>
                  <a:pt x="653168" y="1905"/>
                  <a:pt x="651263" y="0"/>
                  <a:pt x="593161" y="0"/>
                </a:cubicBezTo>
                <a:cubicBezTo>
                  <a:pt x="421711" y="0"/>
                  <a:pt x="250261" y="0"/>
                  <a:pt x="78811" y="0"/>
                </a:cubicBezTo>
                <a:cubicBezTo>
                  <a:pt x="-6914" y="0"/>
                  <a:pt x="-5962" y="0"/>
                  <a:pt x="5468" y="87630"/>
                </a:cubicBezTo>
                <a:cubicBezTo>
                  <a:pt x="19756" y="200025"/>
                  <a:pt x="52141" y="307658"/>
                  <a:pt x="75953" y="417195"/>
                </a:cubicBezTo>
                <a:cubicBezTo>
                  <a:pt x="113101" y="591503"/>
                  <a:pt x="104528" y="767715"/>
                  <a:pt x="84526" y="942975"/>
                </a:cubicBezTo>
                <a:cubicBezTo>
                  <a:pt x="79763" y="980122"/>
                  <a:pt x="91193" y="991553"/>
                  <a:pt x="126436" y="990600"/>
                </a:cubicBezTo>
                <a:cubicBezTo>
                  <a:pt x="186443" y="988695"/>
                  <a:pt x="247403" y="990600"/>
                  <a:pt x="307411" y="990600"/>
                </a:cubicBezTo>
                <a:cubicBezTo>
                  <a:pt x="364561" y="990600"/>
                  <a:pt x="421711" y="990600"/>
                  <a:pt x="478861" y="990600"/>
                </a:cubicBezTo>
                <a:cubicBezTo>
                  <a:pt x="536011" y="990600"/>
                  <a:pt x="539821" y="986790"/>
                  <a:pt x="531248" y="930592"/>
                </a:cubicBezTo>
                <a:cubicBezTo>
                  <a:pt x="513151" y="811530"/>
                  <a:pt x="516961" y="693420"/>
                  <a:pt x="534106" y="575310"/>
                </a:cubicBezTo>
                <a:cubicBezTo>
                  <a:pt x="538868" y="541972"/>
                  <a:pt x="553156" y="521018"/>
                  <a:pt x="579826" y="502920"/>
                </a:cubicBezTo>
                <a:cubicBezTo>
                  <a:pt x="656978" y="449580"/>
                  <a:pt x="731273" y="392430"/>
                  <a:pt x="786518" y="315278"/>
                </a:cubicBezTo>
                <a:cubicBezTo>
                  <a:pt x="812236" y="280035"/>
                  <a:pt x="833191" y="243840"/>
                  <a:pt x="838906" y="200025"/>
                </a:cubicBezTo>
                <a:cubicBezTo>
                  <a:pt x="846526" y="140970"/>
                  <a:pt x="817951" y="106680"/>
                  <a:pt x="760801" y="102870"/>
                </a:cubicBezTo>
                <a:close/>
                <a:moveTo>
                  <a:pt x="800806" y="208597"/>
                </a:moveTo>
                <a:cubicBezTo>
                  <a:pt x="793186" y="248603"/>
                  <a:pt x="769373" y="280988"/>
                  <a:pt x="742703" y="309563"/>
                </a:cubicBezTo>
                <a:cubicBezTo>
                  <a:pt x="703651" y="351472"/>
                  <a:pt x="656978" y="384810"/>
                  <a:pt x="608401" y="414338"/>
                </a:cubicBezTo>
                <a:cubicBezTo>
                  <a:pt x="597923" y="421005"/>
                  <a:pt x="586493" y="432435"/>
                  <a:pt x="574111" y="423863"/>
                </a:cubicBezTo>
                <a:cubicBezTo>
                  <a:pt x="561728" y="416243"/>
                  <a:pt x="569348" y="400050"/>
                  <a:pt x="565538" y="384810"/>
                </a:cubicBezTo>
                <a:cubicBezTo>
                  <a:pt x="573158" y="340043"/>
                  <a:pt x="581731" y="291465"/>
                  <a:pt x="589351" y="242888"/>
                </a:cubicBezTo>
                <a:cubicBezTo>
                  <a:pt x="594113" y="216218"/>
                  <a:pt x="613163" y="203835"/>
                  <a:pt x="635071" y="193358"/>
                </a:cubicBezTo>
                <a:cubicBezTo>
                  <a:pt x="672218" y="175260"/>
                  <a:pt x="708413" y="155258"/>
                  <a:pt x="750323" y="151447"/>
                </a:cubicBezTo>
                <a:cubicBezTo>
                  <a:pt x="791281" y="148590"/>
                  <a:pt x="808426" y="166688"/>
                  <a:pt x="800806" y="20859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87FE176-3486-48F0-9349-36FDCF67924C}"/>
              </a:ext>
            </a:extLst>
          </p:cNvPr>
          <p:cNvGrpSpPr/>
          <p:nvPr/>
        </p:nvGrpSpPr>
        <p:grpSpPr>
          <a:xfrm>
            <a:off x="5872247" y="3256034"/>
            <a:ext cx="737890" cy="884956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2BA1475-CEC2-4843-A91B-BC7D33EA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21287753-93E1-48E6-9DD4-3C1B09DCB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48B91C-2974-4BA6-BEF8-102D77B2E2F7}"/>
              </a:ext>
            </a:extLst>
          </p:cNvPr>
          <p:cNvGrpSpPr/>
          <p:nvPr/>
        </p:nvGrpSpPr>
        <p:grpSpPr>
          <a:xfrm>
            <a:off x="2173058" y="5072013"/>
            <a:ext cx="2979274" cy="1473289"/>
            <a:chOff x="2774789" y="4890545"/>
            <a:chExt cx="3346239" cy="165475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ECC755D-00BD-46A7-9222-D49600454237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665DE95-0712-40EA-927E-D7829529237D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5CFD2E9-0FA8-4693-BE9E-8DF3C57212BA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78EC7-6902-4602-B902-73E40463E75D}"/>
                </a:ext>
              </a:extLst>
            </p:cNvPr>
            <p:cNvSpPr/>
            <p:nvPr/>
          </p:nvSpPr>
          <p:spPr>
            <a:xfrm>
              <a:off x="5717025" y="6147033"/>
              <a:ext cx="404003" cy="298852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F7476D-EA59-4182-B3D0-49D5233C306E}"/>
                </a:ext>
              </a:extLst>
            </p:cNvPr>
            <p:cNvSpPr/>
            <p:nvPr/>
          </p:nvSpPr>
          <p:spPr>
            <a:xfrm>
              <a:off x="3039990" y="6210731"/>
              <a:ext cx="420606" cy="226906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BB720A-8D58-451A-B4D5-41A0FC9C8686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5E92EE1-EDE7-4741-9493-D3BE37645D52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199CA98-D5B5-4550-A738-C453EC308D67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62BFA32-FA85-4821-9F04-7AA7B946AD5C}"/>
                </a:ext>
              </a:extLst>
            </p:cNvPr>
            <p:cNvSpPr/>
            <p:nvPr/>
          </p:nvSpPr>
          <p:spPr>
            <a:xfrm>
              <a:off x="3196939" y="6111083"/>
              <a:ext cx="282249" cy="237974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72FC5B-9697-48D9-AA7A-088168FA195F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9C0B07-4881-4D46-83C8-B47CBD814F14}"/>
                </a:ext>
              </a:extLst>
            </p:cNvPr>
            <p:cNvSpPr/>
            <p:nvPr/>
          </p:nvSpPr>
          <p:spPr>
            <a:xfrm>
              <a:off x="4643873" y="5219449"/>
              <a:ext cx="282249" cy="210303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8ABB942-0C06-4B49-9931-7F3BF1FC554F}"/>
                </a:ext>
              </a:extLst>
            </p:cNvPr>
            <p:cNvSpPr/>
            <p:nvPr/>
          </p:nvSpPr>
          <p:spPr>
            <a:xfrm>
              <a:off x="2774789" y="5159893"/>
              <a:ext cx="282249" cy="210303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8D72DC-4033-403B-A330-5F0E2E798F17}"/>
                </a:ext>
              </a:extLst>
            </p:cNvPr>
            <p:cNvSpPr/>
            <p:nvPr/>
          </p:nvSpPr>
          <p:spPr>
            <a:xfrm>
              <a:off x="5601452" y="5036603"/>
              <a:ext cx="282249" cy="210303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9948CF0-0BED-4C14-8B20-F886AA8F3E4B}"/>
                </a:ext>
              </a:extLst>
            </p:cNvPr>
            <p:cNvSpPr/>
            <p:nvPr/>
          </p:nvSpPr>
          <p:spPr>
            <a:xfrm>
              <a:off x="3917113" y="6183168"/>
              <a:ext cx="282249" cy="210303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7BFFB83-E604-4C85-8F78-EDC3A1EF3B47}"/>
                </a:ext>
              </a:extLst>
            </p:cNvPr>
            <p:cNvSpPr/>
            <p:nvPr/>
          </p:nvSpPr>
          <p:spPr>
            <a:xfrm>
              <a:off x="5015099" y="6206059"/>
              <a:ext cx="282249" cy="210303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6B0B0B7-30AB-4A1D-B191-A4787F7375C2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E40154-6B95-49BD-B7A8-648609891E96}"/>
                </a:ext>
              </a:extLst>
            </p:cNvPr>
            <p:cNvSpPr/>
            <p:nvPr/>
          </p:nvSpPr>
          <p:spPr>
            <a:xfrm>
              <a:off x="5763994" y="5324907"/>
              <a:ext cx="254577" cy="193700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55C5F91-5E6E-4CF0-BA19-5E91F632CF01}"/>
                </a:ext>
              </a:extLst>
            </p:cNvPr>
            <p:cNvSpPr/>
            <p:nvPr/>
          </p:nvSpPr>
          <p:spPr>
            <a:xfrm>
              <a:off x="3590057" y="6338595"/>
              <a:ext cx="243509" cy="17709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17A1F4-F069-433C-881E-6660271C7C21}"/>
                </a:ext>
              </a:extLst>
            </p:cNvPr>
            <p:cNvSpPr/>
            <p:nvPr/>
          </p:nvSpPr>
          <p:spPr>
            <a:xfrm>
              <a:off x="2929741" y="5299247"/>
              <a:ext cx="116220" cy="16603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F0B81A2-9CB6-4F39-A9D5-65D0EC97D210}"/>
                </a:ext>
              </a:extLst>
            </p:cNvPr>
            <p:cNvSpPr/>
            <p:nvPr/>
          </p:nvSpPr>
          <p:spPr>
            <a:xfrm>
              <a:off x="4076446" y="6326411"/>
              <a:ext cx="99617" cy="11069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80B3514-2C13-4B2E-9227-4903B46B8D34}"/>
                </a:ext>
              </a:extLst>
            </p:cNvPr>
            <p:cNvSpPr/>
            <p:nvPr/>
          </p:nvSpPr>
          <p:spPr>
            <a:xfrm>
              <a:off x="5184964" y="6351315"/>
              <a:ext cx="55343" cy="5534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9D037F-170E-4CA9-B6C5-60C011AAD9DA}"/>
                </a:ext>
              </a:extLst>
            </p:cNvPr>
            <p:cNvSpPr/>
            <p:nvPr/>
          </p:nvSpPr>
          <p:spPr>
            <a:xfrm>
              <a:off x="5897227" y="5453100"/>
              <a:ext cx="99617" cy="16603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EF136A9-DDAF-4538-B307-5A33428B51E6}"/>
                </a:ext>
              </a:extLst>
            </p:cNvPr>
            <p:cNvSpPr/>
            <p:nvPr/>
          </p:nvSpPr>
          <p:spPr>
            <a:xfrm>
              <a:off x="3721697" y="6459787"/>
              <a:ext cx="83014" cy="11069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5BF3DA-353E-4208-AC47-277DF45B7E19}"/>
              </a:ext>
            </a:extLst>
          </p:cNvPr>
          <p:cNvGrpSpPr/>
          <p:nvPr/>
        </p:nvGrpSpPr>
        <p:grpSpPr>
          <a:xfrm>
            <a:off x="457481" y="4250672"/>
            <a:ext cx="1693019" cy="2248962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5EDD4A7-43FB-49C5-9483-1ACD056EC328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7D3F0B1-73BE-4B01-9302-CEB5F3186BF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C230F10-8044-41AC-86C5-D3B96A1D679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5A88E5-6AA5-400A-ADC5-66F84BF7B2DA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6F0293D-A784-47DD-B202-5B590F151572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12D4F80-DBD1-4FBB-8395-54D49920FA3E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1A3935-1486-4F59-9F3F-CCC3EC68669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B6BF0D4-1CF7-4F5E-AC80-220E27A4BE8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25E769-F7F9-4051-8FB0-55F27D83A3B3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9DF5011-2BA4-4902-8B41-27C50FE02216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0834AB-846B-4FF3-828E-E1EA69D47A1E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0B0947A-6E1E-42A6-AA37-24199B74F41F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BB476D-AA9A-4588-803E-87BE52AADF9E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3">
            <a:extLst>
              <a:ext uri="{FF2B5EF4-FFF2-40B4-BE49-F238E27FC236}">
                <a16:creationId xmlns:a16="http://schemas.microsoft.com/office/drawing/2014/main" id="{9C99DA2D-99F0-4A01-BCF4-0027BEE4FBAE}"/>
              </a:ext>
            </a:extLst>
          </p:cNvPr>
          <p:cNvGrpSpPr/>
          <p:nvPr/>
        </p:nvGrpSpPr>
        <p:grpSpPr>
          <a:xfrm>
            <a:off x="7801871" y="3158420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C7005A-71CF-4E41-B115-2DBA2A1247C1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BED21C-3B5E-4948-AB6E-386F0F86CAA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29ACC0E-2C53-40ED-8995-511D58063734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644D75D-338C-4C6D-B72B-CBFD095EE692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598949-9F34-42F3-A68A-6B1B4DD0C1FD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4923814-E8E5-422A-BE65-1F9749E14D8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798DEC-EF6D-40A8-8C15-69FBE42F49B3}"/>
              </a:ext>
            </a:extLst>
          </p:cNvPr>
          <p:cNvGrpSpPr/>
          <p:nvPr/>
        </p:nvGrpSpPr>
        <p:grpSpPr>
          <a:xfrm>
            <a:off x="7904643" y="955242"/>
            <a:ext cx="972065" cy="1862193"/>
            <a:chOff x="5079718" y="2613499"/>
            <a:chExt cx="2136217" cy="409237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DC3B321-8B16-45D8-A5BC-F12700F75221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0BA773A-D042-45BA-8C0B-ACD1AB627005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149" name="Parallelogram 148">
                <a:extLst>
                  <a:ext uri="{FF2B5EF4-FFF2-40B4-BE49-F238E27FC236}">
                    <a16:creationId xmlns:a16="http://schemas.microsoft.com/office/drawing/2014/main" id="{F46443F9-832F-4E53-B654-40DC402D922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Parallelogram 149">
                <a:extLst>
                  <a:ext uri="{FF2B5EF4-FFF2-40B4-BE49-F238E27FC236}">
                    <a16:creationId xmlns:a16="http://schemas.microsoft.com/office/drawing/2014/main" id="{49A8EE90-1C1D-4A24-AC87-ADEFEE287B15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arallelogram 150">
                <a:extLst>
                  <a:ext uri="{FF2B5EF4-FFF2-40B4-BE49-F238E27FC236}">
                    <a16:creationId xmlns:a16="http://schemas.microsoft.com/office/drawing/2014/main" id="{5B68638E-E32F-4BC3-999E-B992F1661E61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Parallelogram 151">
                <a:extLst>
                  <a:ext uri="{FF2B5EF4-FFF2-40B4-BE49-F238E27FC236}">
                    <a16:creationId xmlns:a16="http://schemas.microsoft.com/office/drawing/2014/main" id="{451BC774-5D98-4A79-BEC2-906F9D207A09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Parallelogram 152">
                <a:extLst>
                  <a:ext uri="{FF2B5EF4-FFF2-40B4-BE49-F238E27FC236}">
                    <a16:creationId xmlns:a16="http://schemas.microsoft.com/office/drawing/2014/main" id="{1C6C311C-ACAF-4598-B144-FDC7AD0F651F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Parallelogram 153">
                <a:extLst>
                  <a:ext uri="{FF2B5EF4-FFF2-40B4-BE49-F238E27FC236}">
                    <a16:creationId xmlns:a16="http://schemas.microsoft.com/office/drawing/2014/main" id="{20D2A39E-9ECE-40FC-AD25-1BFF77ABAE2C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A956A88-E20A-4737-BE26-83853F3CCCFB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DB60B77-4562-49F1-AE74-65AF3E905B02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8616730-B7E0-4892-9CAF-D75B3CF962B6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36D808C-F9BC-46EE-8799-C89F97D6C728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3EFE50-B847-4CB0-A91A-ECCD9EC1EF0E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07ABB97-FA87-4E21-8D04-90CBE8F4B52A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7326A2-8861-4DE9-8A0F-8E25132F0AB0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8D52B9B-BA27-487E-890C-865CFF744D6D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B3EB60C-ECD8-4B46-9D55-B8A85EABFE05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E52F1F5-EA07-4B92-9597-F98045913DE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6D879A3-1AF5-4BE9-8D6B-CA1EF064162A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968945-3BAB-4322-9E48-2EB36BC92FF3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7E2EFF5-BC7C-4A41-8C7A-7AC41BD5FC84}"/>
              </a:ext>
            </a:extLst>
          </p:cNvPr>
          <p:cNvGrpSpPr/>
          <p:nvPr/>
        </p:nvGrpSpPr>
        <p:grpSpPr>
          <a:xfrm>
            <a:off x="5203456" y="4438422"/>
            <a:ext cx="4889665" cy="2078020"/>
            <a:chOff x="1221718" y="2761870"/>
            <a:chExt cx="7804017" cy="3316568"/>
          </a:xfrm>
        </p:grpSpPr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9AA46DAC-0D50-42F5-88BC-527408857DCC}"/>
                </a:ext>
              </a:extLst>
            </p:cNvPr>
            <p:cNvSpPr/>
            <p:nvPr/>
          </p:nvSpPr>
          <p:spPr>
            <a:xfrm>
              <a:off x="3599402" y="3246939"/>
              <a:ext cx="5426333" cy="2831499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314" h="2906486">
                  <a:moveTo>
                    <a:pt x="0" y="468086"/>
                  </a:moveTo>
                  <a:lnTo>
                    <a:pt x="65314" y="2906486"/>
                  </a:lnTo>
                  <a:lnTo>
                    <a:pt x="4637314" y="2862943"/>
                  </a:lnTo>
                  <a:lnTo>
                    <a:pt x="729343" y="0"/>
                  </a:lnTo>
                  <a:lnTo>
                    <a:pt x="141514" y="304800"/>
                  </a:lnTo>
                  <a:lnTo>
                    <a:pt x="0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82EE1EB-47BA-4BFF-95E8-ADAD7B1D0F9D}"/>
                </a:ext>
              </a:extLst>
            </p:cNvPr>
            <p:cNvGrpSpPr/>
            <p:nvPr/>
          </p:nvGrpSpPr>
          <p:grpSpPr>
            <a:xfrm>
              <a:off x="1221718" y="2761870"/>
              <a:ext cx="3123898" cy="3291702"/>
              <a:chOff x="435640" y="1356998"/>
              <a:chExt cx="3123898" cy="3291702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2E83EE9-6178-4DFD-A355-A448F9966E3A}"/>
                  </a:ext>
                </a:extLst>
              </p:cNvPr>
              <p:cNvGrpSpPr/>
              <p:nvPr/>
            </p:nvGrpSpPr>
            <p:grpSpPr>
              <a:xfrm rot="3660000">
                <a:off x="1915710" y="1176300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97EED6C-09FC-4247-A0F0-0B997E7FEFAD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12ACA38-B167-4AE2-9E2E-A165B1CA004F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42A72CF-0538-4012-B2D2-390EFC73DE37}"/>
                  </a:ext>
                </a:extLst>
              </p:cNvPr>
              <p:cNvGrpSpPr/>
              <p:nvPr/>
            </p:nvGrpSpPr>
            <p:grpSpPr>
              <a:xfrm>
                <a:off x="1142119" y="2490394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ADB6E6AC-31B2-46BA-9040-638F35B615F6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18E863F-D1D0-4899-9F66-8EE3928A1ECD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F61C55E-90A1-423F-8786-DF1B8237A972}"/>
                  </a:ext>
                </a:extLst>
              </p:cNvPr>
              <p:cNvGrpSpPr/>
              <p:nvPr/>
            </p:nvGrpSpPr>
            <p:grpSpPr>
              <a:xfrm>
                <a:off x="1004052" y="2253815"/>
                <a:ext cx="473157" cy="473157"/>
                <a:chOff x="3275856" y="4077072"/>
                <a:chExt cx="504056" cy="504056"/>
              </a:xfrm>
              <a:grpFill/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8AAAA98-4F45-434E-B6E8-773E6424B051}"/>
                    </a:ext>
                  </a:extLst>
                </p:cNvPr>
                <p:cNvSpPr/>
                <p:nvPr/>
              </p:nvSpPr>
              <p:spPr>
                <a:xfrm>
                  <a:off x="3275856" y="4077072"/>
                  <a:ext cx="504056" cy="5040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BF592FB-5725-4D8D-A1B0-C07D85BC0CCE}"/>
                    </a:ext>
                  </a:extLst>
                </p:cNvPr>
                <p:cNvSpPr/>
                <p:nvPr/>
              </p:nvSpPr>
              <p:spPr>
                <a:xfrm>
                  <a:off x="3375484" y="4176700"/>
                  <a:ext cx="304800" cy="304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1" name="Oval 12">
                <a:extLst>
                  <a:ext uri="{FF2B5EF4-FFF2-40B4-BE49-F238E27FC236}">
                    <a16:creationId xmlns:a16="http://schemas.microsoft.com/office/drawing/2014/main" id="{E10FD992-3905-409F-9DE1-3A928DA0E04E}"/>
                  </a:ext>
                </a:extLst>
              </p:cNvPr>
              <p:cNvSpPr/>
              <p:nvPr/>
            </p:nvSpPr>
            <p:spPr>
              <a:xfrm>
                <a:off x="435640" y="4221088"/>
                <a:ext cx="1609980" cy="427612"/>
              </a:xfrm>
              <a:custGeom>
                <a:avLst/>
                <a:gdLst/>
                <a:ahLst/>
                <a:cxnLst/>
                <a:rect l="l" t="t" r="r" b="b"/>
                <a:pathLst>
                  <a:path w="1534063" h="407449">
                    <a:moveTo>
                      <a:pt x="767031" y="0"/>
                    </a:moveTo>
                    <a:cubicBezTo>
                      <a:pt x="1137209" y="0"/>
                      <a:pt x="1448077" y="173138"/>
                      <a:pt x="1534063" y="407449"/>
                    </a:cubicBezTo>
                    <a:lnTo>
                      <a:pt x="0" y="407449"/>
                    </a:lnTo>
                    <a:cubicBezTo>
                      <a:pt x="85986" y="173138"/>
                      <a:pt x="396854" y="0"/>
                      <a:pt x="767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2" name="Rounded Rectangle 14">
                <a:extLst>
                  <a:ext uri="{FF2B5EF4-FFF2-40B4-BE49-F238E27FC236}">
                    <a16:creationId xmlns:a16="http://schemas.microsoft.com/office/drawing/2014/main" id="{6E37A616-9458-446C-B8E1-B82A75DFBA51}"/>
                  </a:ext>
                </a:extLst>
              </p:cNvPr>
              <p:cNvSpPr/>
              <p:nvPr/>
            </p:nvSpPr>
            <p:spPr>
              <a:xfrm rot="19800000">
                <a:off x="2546102" y="1356998"/>
                <a:ext cx="1013436" cy="790340"/>
              </a:xfrm>
              <a:custGeom>
                <a:avLst/>
                <a:gdLst/>
                <a:ahLst/>
                <a:cxnLst/>
                <a:rect l="l" t="t" r="r" b="b"/>
                <a:pathLst>
                  <a:path w="4593188" h="2986373">
                    <a:moveTo>
                      <a:pt x="1308312" y="0"/>
                    </a:moveTo>
                    <a:lnTo>
                      <a:pt x="3212995" y="0"/>
                    </a:lnTo>
                    <a:cubicBezTo>
                      <a:pt x="3328954" y="0"/>
                      <a:pt x="3422957" y="94003"/>
                      <a:pt x="3422957" y="209962"/>
                    </a:cubicBezTo>
                    <a:lnTo>
                      <a:pt x="3422957" y="967743"/>
                    </a:lnTo>
                    <a:lnTo>
                      <a:pt x="3424105" y="967743"/>
                    </a:lnTo>
                    <a:lnTo>
                      <a:pt x="4593188" y="2964572"/>
                    </a:lnTo>
                    <a:lnTo>
                      <a:pt x="0" y="2986373"/>
                    </a:lnTo>
                    <a:lnTo>
                      <a:pt x="1092932" y="967743"/>
                    </a:lnTo>
                    <a:lnTo>
                      <a:pt x="1098350" y="967743"/>
                    </a:lnTo>
                    <a:lnTo>
                      <a:pt x="1098350" y="209962"/>
                    </a:lnTo>
                    <a:cubicBezTo>
                      <a:pt x="1098350" y="94003"/>
                      <a:pt x="1192353" y="0"/>
                      <a:pt x="13083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69" name="Group 5">
            <a:extLst>
              <a:ext uri="{FF2B5EF4-FFF2-40B4-BE49-F238E27FC236}">
                <a16:creationId xmlns:a16="http://schemas.microsoft.com/office/drawing/2014/main" id="{1123AF39-BB82-4B04-B797-7DA27E206253}"/>
              </a:ext>
            </a:extLst>
          </p:cNvPr>
          <p:cNvGrpSpPr/>
          <p:nvPr/>
        </p:nvGrpSpPr>
        <p:grpSpPr>
          <a:xfrm>
            <a:off x="9620961" y="1079854"/>
            <a:ext cx="1690635" cy="2920189"/>
            <a:chOff x="1438761" y="2033015"/>
            <a:chExt cx="1980000" cy="3420000"/>
          </a:xfrm>
        </p:grpSpPr>
        <p:sp>
          <p:nvSpPr>
            <p:cNvPr id="170" name="Rounded Rectangle 41">
              <a:extLst>
                <a:ext uri="{FF2B5EF4-FFF2-40B4-BE49-F238E27FC236}">
                  <a16:creationId xmlns:a16="http://schemas.microsoft.com/office/drawing/2014/main" id="{58D9793E-7673-4E02-99B7-7348E9E4EC5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1" name="Rectangle 42">
              <a:extLst>
                <a:ext uri="{FF2B5EF4-FFF2-40B4-BE49-F238E27FC236}">
                  <a16:creationId xmlns:a16="http://schemas.microsoft.com/office/drawing/2014/main" id="{31A19424-C1BC-4B7D-A968-A9456E1C7EAF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2" name="Group 6">
              <a:extLst>
                <a:ext uri="{FF2B5EF4-FFF2-40B4-BE49-F238E27FC236}">
                  <a16:creationId xmlns:a16="http://schemas.microsoft.com/office/drawing/2014/main" id="{D01310F0-4BB3-49D7-8694-B1D933F98B9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73" name="Oval 44">
                <a:extLst>
                  <a:ext uri="{FF2B5EF4-FFF2-40B4-BE49-F238E27FC236}">
                    <a16:creationId xmlns:a16="http://schemas.microsoft.com/office/drawing/2014/main" id="{72321F53-47D6-4D8D-A817-BB9D3199698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4" name="Rounded Rectangle 45">
                <a:extLst>
                  <a:ext uri="{FF2B5EF4-FFF2-40B4-BE49-F238E27FC236}">
                    <a16:creationId xmlns:a16="http://schemas.microsoft.com/office/drawing/2014/main" id="{2F56B959-64A4-4C6B-BEAA-CD6C6C285403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chia </a:t>
            </a:r>
            <a:r>
              <a:rPr lang="en-US" dirty="0" err="1"/>
              <a:t>làm</a:t>
            </a:r>
            <a:r>
              <a:rPr lang="en-US" dirty="0"/>
              <a:t> 3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1CD18-DC92-43FE-B956-50CD9E86F377}"/>
              </a:ext>
            </a:extLst>
          </p:cNvPr>
          <p:cNvGrpSpPr/>
          <p:nvPr/>
        </p:nvGrpSpPr>
        <p:grpSpPr>
          <a:xfrm>
            <a:off x="5792718" y="3057304"/>
            <a:ext cx="2302013" cy="2202965"/>
            <a:chOff x="5792718" y="3057304"/>
            <a:chExt cx="2302013" cy="2202965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D7D1717E-C759-4F0A-BF0F-0A640B72EE3C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32BCB3B-A1C1-4B44-A834-16A85D565308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7E6F75-EB94-4B8E-A609-D4DBA542491F}"/>
              </a:ext>
            </a:extLst>
          </p:cNvPr>
          <p:cNvGrpSpPr/>
          <p:nvPr/>
        </p:nvGrpSpPr>
        <p:grpSpPr>
          <a:xfrm>
            <a:off x="7263416" y="1957282"/>
            <a:ext cx="2202966" cy="2202965"/>
            <a:chOff x="7263416" y="1957282"/>
            <a:chExt cx="2202966" cy="2202965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B794429-2AFE-4127-9AE0-316FA229B980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983EAE9-76AA-4A7F-AFE9-946CADDF5F31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EF42A-854F-48EB-949E-F81BB40B6CD3}"/>
              </a:ext>
            </a:extLst>
          </p:cNvPr>
          <p:cNvGrpSpPr/>
          <p:nvPr/>
        </p:nvGrpSpPr>
        <p:grpSpPr>
          <a:xfrm>
            <a:off x="8866600" y="2991880"/>
            <a:ext cx="2202966" cy="2268388"/>
            <a:chOff x="8866600" y="2991880"/>
            <a:chExt cx="2202966" cy="22683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8067B7BC-6576-4AB0-8455-B4CD9948067E}"/>
                </a:ext>
              </a:extLst>
            </p:cNvPr>
            <p:cNvSpPr/>
            <p:nvPr/>
          </p:nvSpPr>
          <p:spPr>
            <a:xfrm rot="5400000" flipH="1" flipV="1">
              <a:off x="8866600" y="3057303"/>
              <a:ext cx="2202965" cy="2202966"/>
            </a:xfrm>
            <a:prstGeom prst="blockArc">
              <a:avLst>
                <a:gd name="adj1" fmla="val 21496513"/>
                <a:gd name="adj2" fmla="val 17721114"/>
                <a:gd name="adj3" fmla="val 115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9FC2CAD-3595-46BA-BAAB-06998CC782E1}"/>
                </a:ext>
              </a:extLst>
            </p:cNvPr>
            <p:cNvSpPr/>
            <p:nvPr/>
          </p:nvSpPr>
          <p:spPr>
            <a:xfrm rot="16200000">
              <a:off x="9549271" y="3022903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363A40-911A-4868-9FD1-BB6240417105}"/>
              </a:ext>
            </a:extLst>
          </p:cNvPr>
          <p:cNvGrpSpPr/>
          <p:nvPr/>
        </p:nvGrpSpPr>
        <p:grpSpPr>
          <a:xfrm>
            <a:off x="2082861" y="1667913"/>
            <a:ext cx="3204363" cy="871107"/>
            <a:chOff x="803640" y="3362835"/>
            <a:chExt cx="2059657" cy="4617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F0368-82ED-4C94-9E0A-5EDEE34499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44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gồm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xuất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khoản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chỉnh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khoản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E6EDA0-FE27-4DC2-AB29-0827F142E9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4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 2" panose="05020102010507070707" pitchFamily="18" charset="2"/>
                </a:rPr>
                <a:t>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nhập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đặt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hàng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dành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khác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hàng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D12A57-2020-4FEC-9515-A50C5C84FE46}"/>
              </a:ext>
            </a:extLst>
          </p:cNvPr>
          <p:cNvGrpSpPr/>
          <p:nvPr/>
        </p:nvGrpSpPr>
        <p:grpSpPr>
          <a:xfrm>
            <a:off x="2082861" y="3270625"/>
            <a:ext cx="3204363" cy="1087701"/>
            <a:chOff x="803640" y="3362835"/>
            <a:chExt cx="2059657" cy="5348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9AD3A-0333-4E7E-BF61-A093E335DF9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17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Bao </a:t>
              </a:r>
              <a:r>
                <a:rPr lang="en-US" altLang="ko-KR" sz="1200" dirty="0" err="1">
                  <a:cs typeface="Arial" pitchFamily="34" charset="0"/>
                </a:rPr>
                <a:t>gồm</a:t>
              </a:r>
              <a:r>
                <a:rPr lang="en-US" altLang="ko-KR" sz="1200" dirty="0">
                  <a:cs typeface="Arial" pitchFamily="34" charset="0"/>
                </a:rPr>
                <a:t>: </a:t>
              </a:r>
              <a:r>
                <a:rPr lang="en-US" altLang="ko-KR" sz="1200" dirty="0" err="1">
                  <a:cs typeface="Arial" pitchFamily="34" charset="0"/>
                </a:rPr>
                <a:t>đăng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nhập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với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quyền</a:t>
              </a:r>
              <a:r>
                <a:rPr lang="en-US" altLang="ko-KR" sz="1200" dirty="0">
                  <a:cs typeface="Arial" pitchFamily="34" charset="0"/>
                </a:rPr>
                <a:t> admin, </a:t>
              </a:r>
              <a:r>
                <a:rPr lang="en-US" altLang="ko-KR" sz="1200" dirty="0" err="1">
                  <a:cs typeface="Arial" pitchFamily="34" charset="0"/>
                </a:rPr>
                <a:t>thêm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sản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phẩm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mới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xóa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bỏ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sản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phẩm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có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sẵn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chỉnh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sửa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thông</a:t>
              </a:r>
              <a:r>
                <a:rPr lang="en-US" altLang="ko-KR" sz="1200" dirty="0">
                  <a:cs typeface="Arial" pitchFamily="34" charset="0"/>
                </a:rPr>
                <a:t> tin </a:t>
              </a:r>
              <a:r>
                <a:rPr lang="en-US" altLang="ko-KR" sz="1200" dirty="0" err="1">
                  <a:cs typeface="Arial" pitchFamily="34" charset="0"/>
                </a:rPr>
                <a:t>có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sẵn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của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sẳn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phẩm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75672B-9565-4AF8-ABE0-A0FADA25B5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2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 2" panose="05020102010507070707" pitchFamily="18" charset="2"/>
                </a:rPr>
                <a:t>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Đăng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nhập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chỉnh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dành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người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chủ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cửa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hàng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670A8-0B1E-45F1-8F0B-4D322DF76033}"/>
              </a:ext>
            </a:extLst>
          </p:cNvPr>
          <p:cNvGrpSpPr/>
          <p:nvPr/>
        </p:nvGrpSpPr>
        <p:grpSpPr>
          <a:xfrm>
            <a:off x="2082861" y="4873340"/>
            <a:ext cx="3204363" cy="1305032"/>
            <a:chOff x="803640" y="3362835"/>
            <a:chExt cx="2059657" cy="9787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5E4F3-054C-4DC8-9A9C-0F495F5620A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Bao </a:t>
              </a:r>
              <a:r>
                <a:rPr lang="en-US" altLang="ko-KR" sz="1200" dirty="0" err="1">
                  <a:cs typeface="Arial" pitchFamily="34" charset="0"/>
                </a:rPr>
                <a:t>gồm</a:t>
              </a:r>
              <a:r>
                <a:rPr lang="en-US" altLang="ko-KR" sz="1200" dirty="0">
                  <a:cs typeface="Arial" pitchFamily="34" charset="0"/>
                </a:rPr>
                <a:t>: </a:t>
              </a:r>
              <a:r>
                <a:rPr lang="en-US" altLang="ko-KR" sz="1200" dirty="0" err="1">
                  <a:cs typeface="Arial" pitchFamily="34" charset="0"/>
                </a:rPr>
                <a:t>Sắp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sếp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nội</a:t>
              </a:r>
              <a:r>
                <a:rPr lang="en-US" altLang="ko-KR" sz="1200" dirty="0">
                  <a:cs typeface="Arial" pitchFamily="34" charset="0"/>
                </a:rPr>
                <a:t> dung </a:t>
              </a:r>
              <a:r>
                <a:rPr lang="en-US" altLang="ko-KR" sz="1200" dirty="0" err="1">
                  <a:cs typeface="Arial" pitchFamily="34" charset="0"/>
                </a:rPr>
                <a:t>hiển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thị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của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sản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phẩm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đặt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hàng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đặt</a:t>
              </a:r>
              <a:r>
                <a:rPr lang="en-US" altLang="ko-KR" sz="1200" dirty="0">
                  <a:cs typeface="Arial" pitchFamily="34" charset="0"/>
                </a:rPr>
                <a:t> hang </a:t>
              </a:r>
              <a:r>
                <a:rPr lang="en-US" altLang="ko-KR" sz="1200" dirty="0" err="1">
                  <a:cs typeface="Arial" pitchFamily="34" charset="0"/>
                </a:rPr>
                <a:t>lại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tìm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kiểm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sản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phẩm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xem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lịch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sử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đặt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hàng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dựa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trên</a:t>
              </a:r>
              <a:r>
                <a:rPr lang="en-US" altLang="ko-KR" sz="1200" dirty="0">
                  <a:cs typeface="Arial" pitchFamily="34" charset="0"/>
                </a:rPr>
                <a:t> ID </a:t>
              </a:r>
              <a:r>
                <a:rPr lang="en-US" altLang="ko-KR" sz="1200" dirty="0" err="1">
                  <a:cs typeface="Arial" pitchFamily="34" charset="0"/>
                </a:rPr>
                <a:t>của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khách</a:t>
              </a:r>
              <a:r>
                <a:rPr lang="en-US" altLang="ko-KR" sz="1200" dirty="0">
                  <a:cs typeface="Arial" pitchFamily="34" charset="0"/>
                </a:rPr>
                <a:t> hang, </a:t>
              </a:r>
              <a:r>
                <a:rPr lang="en-US" altLang="ko-KR" sz="1200" dirty="0" err="1">
                  <a:cs typeface="Arial" pitchFamily="34" charset="0"/>
                </a:rPr>
                <a:t>sử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dụng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mã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giảm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giá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điểm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tích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lũy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để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đổi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thưởng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995D47-0E65-413B-954A-639AAD01415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Wingdings 2" panose="05020102010507070707" pitchFamily="18" charset="2"/>
                </a:rPr>
                <a:t>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Hiển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thị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nội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dung,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đặt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hàng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aphic 91">
            <a:extLst>
              <a:ext uri="{FF2B5EF4-FFF2-40B4-BE49-F238E27FC236}">
                <a16:creationId xmlns:a16="http://schemas.microsoft.com/office/drawing/2014/main" id="{83A28B6A-7C19-418F-A8C2-D3DF756D4D4A}"/>
              </a:ext>
            </a:extLst>
          </p:cNvPr>
          <p:cNvGrpSpPr/>
          <p:nvPr/>
        </p:nvGrpSpPr>
        <p:grpSpPr>
          <a:xfrm>
            <a:off x="8162885" y="2598559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F2B8-CEAA-40D5-8630-A6D69F8C4363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47C0D0-9330-4C81-96FC-BB4646B7FA95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227146B-8E8A-48C2-B509-DC58F8D3E310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B4FD3D-AF29-48B5-BF9A-59567A4C85CD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C75AA2-1271-4E73-ADA4-3F1F22E986EE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078612-D824-4801-BE19-02BE0BC31E09}"/>
              </a:ext>
            </a:extLst>
          </p:cNvPr>
          <p:cNvSpPr/>
          <p:nvPr/>
        </p:nvSpPr>
        <p:spPr>
          <a:xfrm rot="20712819">
            <a:off x="9583171" y="3982683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B6824-7873-453C-AE52-7E0E7AA6C28A}"/>
              </a:ext>
            </a:extLst>
          </p:cNvPr>
          <p:cNvGrpSpPr/>
          <p:nvPr/>
        </p:nvGrpSpPr>
        <p:grpSpPr>
          <a:xfrm>
            <a:off x="6540602" y="3794601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63AEF8C-8F17-49BE-8E2C-755A2FA9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4F95CDCE-52F4-4F0B-B115-39A074A2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Graphic 91">
            <a:extLst>
              <a:ext uri="{FF2B5EF4-FFF2-40B4-BE49-F238E27FC236}">
                <a16:creationId xmlns:a16="http://schemas.microsoft.com/office/drawing/2014/main" id="{BFE9C297-B5F3-4DCE-B6C2-3A5DD505D4FE}"/>
              </a:ext>
            </a:extLst>
          </p:cNvPr>
          <p:cNvGrpSpPr/>
          <p:nvPr/>
        </p:nvGrpSpPr>
        <p:grpSpPr>
          <a:xfrm>
            <a:off x="1144037" y="3345156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F1737F-B1CA-45A0-BF07-E4CB03BE6214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12712D-81C2-4ECE-A2C5-59DAF91A650E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917CA5-90A1-4D4B-BF9E-C0FEA88A206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23CC5F-D50E-47F5-B67A-50F251EC13F2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68C5388-207B-442B-AC82-4A41047D61E7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5CA888-A211-4484-B6CA-B6CE37448403}"/>
              </a:ext>
            </a:extLst>
          </p:cNvPr>
          <p:cNvSpPr/>
          <p:nvPr/>
        </p:nvSpPr>
        <p:spPr>
          <a:xfrm rot="20712819">
            <a:off x="1023341" y="5107426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A07160-D99C-465D-821D-C3C23A3B96A2}"/>
              </a:ext>
            </a:extLst>
          </p:cNvPr>
          <p:cNvGrpSpPr/>
          <p:nvPr/>
        </p:nvGrpSpPr>
        <p:grpSpPr>
          <a:xfrm>
            <a:off x="1093863" y="1753867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EDA803-A8E5-4632-BE4D-FF86D9A8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D5B153-D9E1-4CAB-92DD-D2B432135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58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5809" y="686901"/>
            <a:ext cx="1538826" cy="1200380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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đặt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dành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hàng</a:t>
            </a:r>
            <a:endParaRPr lang="en-US" sz="18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50304A0-FA1C-4ECB-A2EF-AE090CA4FF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69" y="448835"/>
            <a:ext cx="2989082" cy="167651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9FD9E7-C7E8-4092-9246-AE1DA85E1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19" y="448835"/>
            <a:ext cx="2989082" cy="16765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00AEECA-F05F-4301-9EF1-7D47859BA4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69" y="448835"/>
            <a:ext cx="2989082" cy="1676511"/>
          </a:xfrm>
          <a:prstGeom prst="rect">
            <a:avLst/>
          </a:prstGeom>
        </p:spPr>
      </p:pic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AED2DFDC-C138-4E9F-93E6-2A3F9742A43B}"/>
              </a:ext>
            </a:extLst>
          </p:cNvPr>
          <p:cNvSpPr txBox="1">
            <a:spLocks/>
          </p:cNvSpPr>
          <p:nvPr/>
        </p:nvSpPr>
        <p:spPr>
          <a:xfrm>
            <a:off x="415809" y="2676490"/>
            <a:ext cx="1538826" cy="120038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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chỉnh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sửa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dành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chủ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cửa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hàng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0EB6CC6-1C11-4044-A4C0-CC9A144324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10" y="2438424"/>
            <a:ext cx="3167289" cy="16765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8404D3F-7EB1-4375-82AC-279372A0AF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57" y="2422911"/>
            <a:ext cx="3167289" cy="1692025"/>
          </a:xfrm>
          <a:prstGeom prst="rect">
            <a:avLst/>
          </a:prstGeom>
        </p:spPr>
      </p:pic>
      <p:sp>
        <p:nvSpPr>
          <p:cNvPr id="51" name="Text Placeholder 1">
            <a:extLst>
              <a:ext uri="{FF2B5EF4-FFF2-40B4-BE49-F238E27FC236}">
                <a16:creationId xmlns:a16="http://schemas.microsoft.com/office/drawing/2014/main" id="{3146A9F3-E6A6-4A1B-80AB-E5698BC4A0DC}"/>
              </a:ext>
            </a:extLst>
          </p:cNvPr>
          <p:cNvSpPr txBox="1">
            <a:spLocks/>
          </p:cNvSpPr>
          <p:nvPr/>
        </p:nvSpPr>
        <p:spPr>
          <a:xfrm>
            <a:off x="415809" y="4666079"/>
            <a:ext cx="1538826" cy="12003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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nội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dung,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đặt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hàng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7D63044-0320-4A28-8A37-0F488AC27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10" y="4362563"/>
            <a:ext cx="3167289" cy="16765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85E141E-3654-49DB-B80A-D8338BE7FE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57" y="4362564"/>
            <a:ext cx="3167289" cy="16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E066C-AE53-4285-92B2-645FB7A4A1CC}"/>
              </a:ext>
            </a:extLst>
          </p:cNvPr>
          <p:cNvSpPr txBox="1"/>
          <p:nvPr/>
        </p:nvSpPr>
        <p:spPr>
          <a:xfrm>
            <a:off x="9320170" y="2364071"/>
            <a:ext cx="2389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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Discount_code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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Customer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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Customer_order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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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Customer_payment_method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 2" panose="05020102010507070707" pitchFamily="18" charset="2"/>
              </a:rPr>
              <a:t>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Customer_order_product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94020-CB3D-4C3F-8A9A-D8D5E0046566}"/>
              </a:ext>
            </a:extLst>
          </p:cNvPr>
          <p:cNvSpPr txBox="1"/>
          <p:nvPr/>
        </p:nvSpPr>
        <p:spPr>
          <a:xfrm>
            <a:off x="8718090" y="1766147"/>
            <a:ext cx="252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Gồm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6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bảng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450F8-EFE5-4950-9CF5-D3A517712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73" y="1472944"/>
            <a:ext cx="6920917" cy="4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9641D-AE9F-45AE-BDD1-EA8DEB932396}"/>
              </a:ext>
            </a:extLst>
          </p:cNvPr>
          <p:cNvCxnSpPr>
            <a:cxnSpLocks/>
          </p:cNvCxnSpPr>
          <p:nvPr/>
        </p:nvCxnSpPr>
        <p:spPr>
          <a:xfrm>
            <a:off x="0" y="1047750"/>
            <a:ext cx="3190875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2AF976-EA9A-40FC-90BA-28D605302BF9}"/>
              </a:ext>
            </a:extLst>
          </p:cNvPr>
          <p:cNvCxnSpPr>
            <a:cxnSpLocks/>
          </p:cNvCxnSpPr>
          <p:nvPr/>
        </p:nvCxnSpPr>
        <p:spPr>
          <a:xfrm>
            <a:off x="3190875" y="1047750"/>
            <a:ext cx="1619250" cy="454342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64B167-6379-47C0-9598-AB08FE75E293}"/>
              </a:ext>
            </a:extLst>
          </p:cNvPr>
          <p:cNvCxnSpPr>
            <a:cxnSpLocks/>
          </p:cNvCxnSpPr>
          <p:nvPr/>
        </p:nvCxnSpPr>
        <p:spPr>
          <a:xfrm>
            <a:off x="3089223" y="-95250"/>
            <a:ext cx="2473377" cy="69532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B070FD-2C57-49C3-BA24-57F787DA67D1}"/>
              </a:ext>
            </a:extLst>
          </p:cNvPr>
          <p:cNvCxnSpPr>
            <a:cxnSpLocks/>
          </p:cNvCxnSpPr>
          <p:nvPr/>
        </p:nvCxnSpPr>
        <p:spPr>
          <a:xfrm>
            <a:off x="5019675" y="6266926"/>
            <a:ext cx="190500" cy="5910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41160E-D75B-479D-B9A4-5F177D5D0E89}"/>
              </a:ext>
            </a:extLst>
          </p:cNvPr>
          <p:cNvCxnSpPr>
            <a:cxnSpLocks/>
          </p:cNvCxnSpPr>
          <p:nvPr/>
        </p:nvCxnSpPr>
        <p:spPr>
          <a:xfrm>
            <a:off x="8632773" y="3981450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393D1-2F14-4AA0-9815-64B03F19A582}"/>
              </a:ext>
            </a:extLst>
          </p:cNvPr>
          <p:cNvCxnSpPr>
            <a:cxnSpLocks/>
          </p:cNvCxnSpPr>
          <p:nvPr/>
        </p:nvCxnSpPr>
        <p:spPr>
          <a:xfrm>
            <a:off x="5257386" y="304802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72F911-9313-4330-BB22-32D6EF3EB6F0}"/>
              </a:ext>
            </a:extLst>
          </p:cNvPr>
          <p:cNvCxnSpPr>
            <a:cxnSpLocks/>
          </p:cNvCxnSpPr>
          <p:nvPr/>
        </p:nvCxnSpPr>
        <p:spPr>
          <a:xfrm>
            <a:off x="0" y="5591176"/>
            <a:ext cx="12192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3FB551-C747-40E2-82A3-3DDB8C532AA2}"/>
              </a:ext>
            </a:extLst>
          </p:cNvPr>
          <p:cNvSpPr txBox="1"/>
          <p:nvPr/>
        </p:nvSpPr>
        <p:spPr>
          <a:xfrm>
            <a:off x="905987" y="5822901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25A58504-23A5-493C-97C6-AEACF6D90621}"/>
              </a:ext>
            </a:extLst>
          </p:cNvPr>
          <p:cNvGrpSpPr/>
          <p:nvPr/>
        </p:nvGrpSpPr>
        <p:grpSpPr>
          <a:xfrm>
            <a:off x="6266044" y="262595"/>
            <a:ext cx="5925956" cy="1375703"/>
            <a:chOff x="4822352" y="1916832"/>
            <a:chExt cx="3422056" cy="1375703"/>
          </a:xfrm>
        </p:grpSpPr>
        <p:sp>
          <p:nvSpPr>
            <p:cNvPr id="38" name="Text Placeholder 10">
              <a:extLst>
                <a:ext uri="{FF2B5EF4-FFF2-40B4-BE49-F238E27FC236}">
                  <a16:creationId xmlns:a16="http://schemas.microsoft.com/office/drawing/2014/main" id="{93C2D21B-CF97-4DE9-B4D3-449C2A5BB393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19167-8137-4E4F-B47B-8080F694E20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tx1"/>
                  </a:solidFill>
                  <a:cs typeface="Arial" pitchFamily="34" charset="0"/>
                </a:rPr>
                <a:t>       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529A24-45E6-4FEA-9333-346B3C42286F}"/>
              </a:ext>
            </a:extLst>
          </p:cNvPr>
          <p:cNvGrpSpPr/>
          <p:nvPr/>
        </p:nvGrpSpPr>
        <p:grpSpPr>
          <a:xfrm>
            <a:off x="9229022" y="4001590"/>
            <a:ext cx="2698694" cy="1259750"/>
            <a:chOff x="3116849" y="5179978"/>
            <a:chExt cx="2924863" cy="1365325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D700ADE-50F7-4052-B23C-6EE32F4BA772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2D38AD-6F7A-4F79-B0CE-92B0EEB71E7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8338A26-D4AE-4579-9A61-A7A9D69105DD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936346-21D2-4962-9057-D2854388B731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4F751C-4395-4BD6-8E56-4020A11A0E67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45FDE5-9182-40A0-A8E6-0FB42460DB9A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98C39-D7EE-4CD5-9FE1-05ABB146661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97270D-DB61-467B-BC9B-AFF4A2F12FD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89320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09D2CA-32BE-4F00-BC46-09DBDB4C4110}"/>
              </a:ext>
            </a:extLst>
          </p:cNvPr>
          <p:cNvCxnSpPr>
            <a:cxnSpLocks/>
          </p:cNvCxnSpPr>
          <p:nvPr/>
        </p:nvCxnSpPr>
        <p:spPr>
          <a:xfrm flipV="1">
            <a:off x="3668304" y="3652876"/>
            <a:ext cx="2501652" cy="305650"/>
          </a:xfrm>
          <a:prstGeom prst="straightConnector1">
            <a:avLst/>
          </a:prstGeom>
          <a:ln w="38100">
            <a:solidFill>
              <a:schemeClr val="accent2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AFFCF8-ACB1-49DF-8A59-59EEED7BBA3D}"/>
              </a:ext>
            </a:extLst>
          </p:cNvPr>
          <p:cNvCxnSpPr>
            <a:cxnSpLocks/>
          </p:cNvCxnSpPr>
          <p:nvPr/>
        </p:nvCxnSpPr>
        <p:spPr>
          <a:xfrm flipV="1">
            <a:off x="6169956" y="2842548"/>
            <a:ext cx="2377440" cy="801644"/>
          </a:xfrm>
          <a:prstGeom prst="straightConnector1">
            <a:avLst/>
          </a:prstGeom>
          <a:ln w="38100">
            <a:solidFill>
              <a:schemeClr val="accent3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0403FC-0DE7-47ED-B356-52CB994984B9}"/>
              </a:ext>
            </a:extLst>
          </p:cNvPr>
          <p:cNvCxnSpPr>
            <a:cxnSpLocks/>
          </p:cNvCxnSpPr>
          <p:nvPr/>
        </p:nvCxnSpPr>
        <p:spPr>
          <a:xfrm flipV="1">
            <a:off x="8547396" y="2037030"/>
            <a:ext cx="2606473" cy="805518"/>
          </a:xfrm>
          <a:prstGeom prst="straightConnector1">
            <a:avLst/>
          </a:prstGeom>
          <a:ln w="38100"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A472A5-1516-4389-9343-59464F8F0244}"/>
              </a:ext>
            </a:extLst>
          </p:cNvPr>
          <p:cNvCxnSpPr>
            <a:cxnSpLocks/>
          </p:cNvCxnSpPr>
          <p:nvPr/>
        </p:nvCxnSpPr>
        <p:spPr>
          <a:xfrm>
            <a:off x="1267166" y="2458434"/>
            <a:ext cx="2401136" cy="150009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815731-8776-4551-8AC7-DABD3AE461B3}"/>
              </a:ext>
            </a:extLst>
          </p:cNvPr>
          <p:cNvSpPr/>
          <p:nvPr/>
        </p:nvSpPr>
        <p:spPr>
          <a:xfrm>
            <a:off x="1789166" y="2636192"/>
            <a:ext cx="1008000" cy="10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674808-7313-43BD-ACED-A13521EACB86}"/>
              </a:ext>
            </a:extLst>
          </p:cNvPr>
          <p:cNvSpPr/>
          <p:nvPr/>
        </p:nvSpPr>
        <p:spPr>
          <a:xfrm>
            <a:off x="4313471" y="3357104"/>
            <a:ext cx="1008000" cy="10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DD4F81-230C-4B83-B534-74F1AD448C64}"/>
              </a:ext>
            </a:extLst>
          </p:cNvPr>
          <p:cNvSpPr/>
          <p:nvPr/>
        </p:nvSpPr>
        <p:spPr>
          <a:xfrm>
            <a:off x="6837776" y="2644876"/>
            <a:ext cx="1008000" cy="10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C49F5-CDF3-4DD5-B483-ABE4E7FE62DB}"/>
              </a:ext>
            </a:extLst>
          </p:cNvPr>
          <p:cNvSpPr/>
          <p:nvPr/>
        </p:nvSpPr>
        <p:spPr>
          <a:xfrm>
            <a:off x="9362081" y="193264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D45B8-7AD7-4926-892B-CD15B1E85366}"/>
              </a:ext>
            </a:extLst>
          </p:cNvPr>
          <p:cNvGrpSpPr/>
          <p:nvPr/>
        </p:nvGrpSpPr>
        <p:grpSpPr>
          <a:xfrm>
            <a:off x="1591642" y="3721804"/>
            <a:ext cx="1403050" cy="2031325"/>
            <a:chOff x="6210996" y="1433695"/>
            <a:chExt cx="1712589" cy="1445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F0CC06-19BE-44AE-9DF1-E2BF85BED15C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843713-D488-4031-A5E7-0BE4F298C412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610FE0-AB29-4FB7-B15A-B0B4F9DB2A90}"/>
              </a:ext>
            </a:extLst>
          </p:cNvPr>
          <p:cNvGrpSpPr/>
          <p:nvPr/>
        </p:nvGrpSpPr>
        <p:grpSpPr>
          <a:xfrm>
            <a:off x="4115947" y="4463327"/>
            <a:ext cx="1403050" cy="1477329"/>
            <a:chOff x="6210996" y="1433695"/>
            <a:chExt cx="1712589" cy="10510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A83AA4-693D-4FE5-9287-5A53CFA9AEA7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1DBF61-E7A3-4F20-8FE3-77340984D2BC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8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1B05DE-8493-4413-A7CB-0EBD0B150EAD}"/>
              </a:ext>
            </a:extLst>
          </p:cNvPr>
          <p:cNvGrpSpPr/>
          <p:nvPr/>
        </p:nvGrpSpPr>
        <p:grpSpPr>
          <a:xfrm>
            <a:off x="6640252" y="4121462"/>
            <a:ext cx="1403050" cy="2031325"/>
            <a:chOff x="6210996" y="1433695"/>
            <a:chExt cx="1712589" cy="14451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A6411A-29D1-4806-8BDA-1F5542CF37C3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859B3-87C1-4A22-9530-C98F2F22696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66794-3CED-426E-AD34-59C7106033E0}"/>
              </a:ext>
            </a:extLst>
          </p:cNvPr>
          <p:cNvGrpSpPr/>
          <p:nvPr/>
        </p:nvGrpSpPr>
        <p:grpSpPr>
          <a:xfrm>
            <a:off x="9164557" y="3043574"/>
            <a:ext cx="1403050" cy="2031325"/>
            <a:chOff x="6210996" y="1433695"/>
            <a:chExt cx="1712589" cy="14451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B527EB-13D0-4DA9-BC14-B377030C0864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AAD0C7-DCA5-419F-9BF2-9330F677D24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:a16="http://schemas.microsoft.com/office/drawing/2014/main" id="{933B4823-5922-4575-9587-29D7AC58A5D0}"/>
              </a:ext>
            </a:extLst>
          </p:cNvPr>
          <p:cNvSpPr/>
          <p:nvPr/>
        </p:nvSpPr>
        <p:spPr>
          <a:xfrm flipH="1">
            <a:off x="4659628" y="372180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15DCBA5C-A797-4CB6-BFC9-A27B026AEE52}"/>
              </a:ext>
            </a:extLst>
          </p:cNvPr>
          <p:cNvSpPr/>
          <p:nvPr/>
        </p:nvSpPr>
        <p:spPr>
          <a:xfrm>
            <a:off x="9672063" y="2276089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A74A2AD4-C11D-45DB-9505-2DB96B4DB77B}"/>
              </a:ext>
            </a:extLst>
          </p:cNvPr>
          <p:cNvSpPr/>
          <p:nvPr/>
        </p:nvSpPr>
        <p:spPr>
          <a:xfrm>
            <a:off x="7137659" y="295838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Block Arc 10">
            <a:extLst>
              <a:ext uri="{FF2B5EF4-FFF2-40B4-BE49-F238E27FC236}">
                <a16:creationId xmlns:a16="http://schemas.microsoft.com/office/drawing/2014/main" id="{784C5DD5-0255-4736-BDD3-1E8EBB73A56F}"/>
              </a:ext>
            </a:extLst>
          </p:cNvPr>
          <p:cNvSpPr/>
          <p:nvPr/>
        </p:nvSpPr>
        <p:spPr>
          <a:xfrm>
            <a:off x="2077411" y="30110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009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</TotalTime>
  <Words>3584</Words>
  <Application>Microsoft Office PowerPoint</Application>
  <PresentationFormat>Widescreen</PresentationFormat>
  <Paragraphs>456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맑은 고딕</vt:lpstr>
      <vt:lpstr>Arial</vt:lpstr>
      <vt:lpstr>Arial Nova</vt:lpstr>
      <vt:lpstr>Bebas Neue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Huynh Hao</cp:lastModifiedBy>
  <cp:revision>117</cp:revision>
  <dcterms:created xsi:type="dcterms:W3CDTF">2018-04-24T17:14:44Z</dcterms:created>
  <dcterms:modified xsi:type="dcterms:W3CDTF">2020-12-07T17:07:22Z</dcterms:modified>
</cp:coreProperties>
</file>